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7"/>
  </p:notesMasterIdLst>
  <p:sldIdLst>
    <p:sldId id="256" r:id="rId2"/>
    <p:sldId id="258" r:id="rId3"/>
    <p:sldId id="259" r:id="rId4"/>
    <p:sldId id="260" r:id="rId5"/>
    <p:sldId id="266" r:id="rId6"/>
    <p:sldId id="261" r:id="rId7"/>
    <p:sldId id="262" r:id="rId8"/>
    <p:sldId id="257" r:id="rId9"/>
    <p:sldId id="264" r:id="rId10"/>
    <p:sldId id="265" r:id="rId11"/>
    <p:sldId id="263" r:id="rId12"/>
    <p:sldId id="267" r:id="rId13"/>
    <p:sldId id="268" r:id="rId14"/>
    <p:sldId id="269" r:id="rId15"/>
    <p:sldId id="270" r:id="rId16"/>
  </p:sldIdLst>
  <p:sldSz cx="9144000" cy="5143500" type="screen16x9"/>
  <p:notesSz cx="6858000" cy="9144000"/>
  <p:embeddedFontLst>
    <p:embeddedFont>
      <p:font typeface="Bebas Neue" panose="020B0604020202020204" charset="0"/>
      <p:regular r:id="rId18"/>
    </p:embeddedFont>
    <p:embeddedFont>
      <p:font typeface="Poppins" panose="00000500000000000000" pitchFamily="2" charset="0"/>
      <p:regular r:id="rId19"/>
      <p:bold r:id="rId20"/>
      <p:italic r:id="rId21"/>
      <p:boldItalic r:id="rId22"/>
    </p:embeddedFont>
    <p:embeddedFont>
      <p:font typeface="Poppins ExtraLight" panose="00000300000000000000" pitchFamily="2" charset="0"/>
      <p:regular r:id="rId23"/>
      <p:bold r:id="rId24"/>
      <p:italic r:id="rId25"/>
      <p:boldItalic r:id="rId26"/>
    </p:embeddedFont>
    <p:embeddedFont>
      <p:font typeface="Raleway" pitchFamily="2" charset="0"/>
      <p:regular r:id="rId27"/>
      <p:bold r:id="rId28"/>
      <p:italic r:id="rId29"/>
      <p:boldItalic r:id="rId30"/>
    </p:embeddedFont>
    <p:embeddedFont>
      <p:font typeface="Raleway Light" pitchFamily="2" charset="0"/>
      <p:regular r:id="rId31"/>
      <p:bold r:id="rId32"/>
      <p:italic r:id="rId33"/>
      <p:boldItalic r:id="rId34"/>
    </p:embeddedFont>
    <p:embeddedFont>
      <p:font typeface="Raleway Medium" pitchFamily="2" charset="0"/>
      <p:regular r:id="rId35"/>
      <p:bold r:id="rId36"/>
      <p:italic r:id="rId37"/>
      <p:boldItalic r:id="rId38"/>
    </p:embeddedFont>
    <p:embeddedFont>
      <p:font typeface="Roboto Condensed Light" panose="02000000000000000000" pitchFamily="2"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b4c8184d6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b4c8184d6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f8557e189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f8557e189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8f09884a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8f09884a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010eda40b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010eda40b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10eda40b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10eda40b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10eda40b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10eda40b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e872d8f271_0_1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e872d8f271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b4c8184d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b4c8184d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f8557e1894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f8557e189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f8557e189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f8557e189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010eda40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010eda40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8f09884a6_1_18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8f09884a6_1_18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b4c8184d6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b4c8184d6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eb4c8184d6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eb4c8184d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f8557e1894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f8557e189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hyperlink" Target="http://bit.ly/2TtBDfr" TargetMode="External"/><Relationship Id="rId5" Type="http://schemas.openxmlformats.org/officeDocument/2006/relationships/hyperlink" Target="http://bit.ly/2TyoMsr" TargetMode="External"/><Relationship Id="rId4" Type="http://schemas.openxmlformats.org/officeDocument/2006/relationships/hyperlink" Target="http://bit.ly/2Tynxth"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26450" y="987225"/>
            <a:ext cx="6295200" cy="2836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5200"/>
              <a:buNone/>
              <a:defRPr sz="6000"/>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026450" y="3723750"/>
            <a:ext cx="45924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rotWithShape="1">
          <a:blip r:embed="rId3">
            <a:alphaModFix/>
          </a:blip>
          <a:srcRect l="18781" t="10402" r="7823"/>
          <a:stretch/>
        </p:blipFill>
        <p:spPr>
          <a:xfrm>
            <a:off x="1717588" y="535000"/>
            <a:ext cx="6711398" cy="4608500"/>
          </a:xfrm>
          <a:prstGeom prst="rect">
            <a:avLst/>
          </a:prstGeom>
          <a:noFill/>
          <a:ln>
            <a:noFill/>
          </a:ln>
        </p:spPr>
      </p:pic>
      <p:sp>
        <p:nvSpPr>
          <p:cNvPr id="43" name="Google Shape;43;p11"/>
          <p:cNvSpPr txBox="1">
            <a:spLocks noGrp="1"/>
          </p:cNvSpPr>
          <p:nvPr>
            <p:ph type="title" hasCustomPrompt="1"/>
          </p:nvPr>
        </p:nvSpPr>
        <p:spPr>
          <a:xfrm>
            <a:off x="2025437" y="1558525"/>
            <a:ext cx="60957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03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a:spLocks noGrp="1"/>
          </p:cNvSpPr>
          <p:nvPr>
            <p:ph type="subTitle" idx="1"/>
          </p:nvPr>
        </p:nvSpPr>
        <p:spPr>
          <a:xfrm>
            <a:off x="2025437" y="3069625"/>
            <a:ext cx="6095700" cy="4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46"/>
        <p:cNvGrpSpPr/>
        <p:nvPr/>
      </p:nvGrpSpPr>
      <p:grpSpPr>
        <a:xfrm>
          <a:off x="0" y="0"/>
          <a:ext cx="0" cy="0"/>
          <a:chOff x="0" y="0"/>
          <a:chExt cx="0" cy="0"/>
        </a:xfrm>
      </p:grpSpPr>
      <p:pic>
        <p:nvPicPr>
          <p:cNvPr id="47" name="Google Shape;47;p13"/>
          <p:cNvPicPr preferRelativeResize="0"/>
          <p:nvPr/>
        </p:nvPicPr>
        <p:blipFill rotWithShape="1">
          <a:blip r:embed="rId3">
            <a:alphaModFix/>
          </a:blip>
          <a:srcRect l="29664" r="20335"/>
          <a:stretch/>
        </p:blipFill>
        <p:spPr>
          <a:xfrm>
            <a:off x="4572000" y="0"/>
            <a:ext cx="4572077" cy="5143500"/>
          </a:xfrm>
          <a:prstGeom prst="rect">
            <a:avLst/>
          </a:prstGeom>
          <a:noFill/>
          <a:ln>
            <a:noFill/>
          </a:ln>
        </p:spPr>
      </p:pic>
      <p:sp>
        <p:nvSpPr>
          <p:cNvPr id="48" name="Google Shape;48;p13"/>
          <p:cNvSpPr txBox="1">
            <a:spLocks noGrp="1"/>
          </p:cNvSpPr>
          <p:nvPr>
            <p:ph type="title"/>
          </p:nvPr>
        </p:nvSpPr>
        <p:spPr>
          <a:xfrm>
            <a:off x="1313153" y="1590375"/>
            <a:ext cx="2948400" cy="52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3"/>
          <p:cNvSpPr txBox="1">
            <a:spLocks noGrp="1"/>
          </p:cNvSpPr>
          <p:nvPr>
            <p:ph type="title" idx="2" hasCustomPrompt="1"/>
          </p:nvPr>
        </p:nvSpPr>
        <p:spPr>
          <a:xfrm>
            <a:off x="3208224" y="844800"/>
            <a:ext cx="10629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1313153" y="2024500"/>
            <a:ext cx="29484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3"/>
          </p:nvPr>
        </p:nvSpPr>
        <p:spPr>
          <a:xfrm>
            <a:off x="4889963" y="1590375"/>
            <a:ext cx="2944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2" name="Google Shape;52;p13"/>
          <p:cNvSpPr txBox="1">
            <a:spLocks noGrp="1"/>
          </p:cNvSpPr>
          <p:nvPr>
            <p:ph type="title" idx="4" hasCustomPrompt="1"/>
          </p:nvPr>
        </p:nvSpPr>
        <p:spPr>
          <a:xfrm>
            <a:off x="4847101" y="844800"/>
            <a:ext cx="1060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subTitle" idx="5"/>
          </p:nvPr>
        </p:nvSpPr>
        <p:spPr>
          <a:xfrm>
            <a:off x="4889963" y="2024500"/>
            <a:ext cx="294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6"/>
          </p:nvPr>
        </p:nvSpPr>
        <p:spPr>
          <a:xfrm>
            <a:off x="1313153" y="3379775"/>
            <a:ext cx="2948400" cy="52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3"/>
          <p:cNvSpPr txBox="1">
            <a:spLocks noGrp="1"/>
          </p:cNvSpPr>
          <p:nvPr>
            <p:ph type="title" idx="7" hasCustomPrompt="1"/>
          </p:nvPr>
        </p:nvSpPr>
        <p:spPr>
          <a:xfrm>
            <a:off x="3208224" y="2634200"/>
            <a:ext cx="1062900" cy="593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8"/>
          </p:nvPr>
        </p:nvSpPr>
        <p:spPr>
          <a:xfrm>
            <a:off x="1313153" y="3813900"/>
            <a:ext cx="2948400" cy="48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7" name="Google Shape;57;p13"/>
          <p:cNvSpPr txBox="1">
            <a:spLocks noGrp="1"/>
          </p:cNvSpPr>
          <p:nvPr>
            <p:ph type="title" idx="9"/>
          </p:nvPr>
        </p:nvSpPr>
        <p:spPr>
          <a:xfrm>
            <a:off x="4889963" y="3379775"/>
            <a:ext cx="29445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5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3"/>
          <p:cNvSpPr txBox="1">
            <a:spLocks noGrp="1"/>
          </p:cNvSpPr>
          <p:nvPr>
            <p:ph type="title" idx="13" hasCustomPrompt="1"/>
          </p:nvPr>
        </p:nvSpPr>
        <p:spPr>
          <a:xfrm>
            <a:off x="4847101" y="2634200"/>
            <a:ext cx="10608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8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a:spLocks noGrp="1"/>
          </p:cNvSpPr>
          <p:nvPr>
            <p:ph type="subTitle" idx="14"/>
          </p:nvPr>
        </p:nvSpPr>
        <p:spPr>
          <a:xfrm>
            <a:off x="4889963" y="3813900"/>
            <a:ext cx="294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60"/>
        <p:cNvGrpSpPr/>
        <p:nvPr/>
      </p:nvGrpSpPr>
      <p:grpSpPr>
        <a:xfrm>
          <a:off x="0" y="0"/>
          <a:ext cx="0" cy="0"/>
          <a:chOff x="0" y="0"/>
          <a:chExt cx="0" cy="0"/>
        </a:xfrm>
      </p:grpSpPr>
      <p:pic>
        <p:nvPicPr>
          <p:cNvPr id="61" name="Google Shape;61;p14"/>
          <p:cNvPicPr preferRelativeResize="0"/>
          <p:nvPr/>
        </p:nvPicPr>
        <p:blipFill rotWithShape="1">
          <a:blip r:embed="rId3">
            <a:alphaModFix/>
          </a:blip>
          <a:srcRect l="7623" r="1293" b="59696"/>
          <a:stretch/>
        </p:blipFill>
        <p:spPr>
          <a:xfrm>
            <a:off x="951100" y="1133800"/>
            <a:ext cx="8192899" cy="2037650"/>
          </a:xfrm>
          <a:prstGeom prst="rect">
            <a:avLst/>
          </a:prstGeom>
          <a:noFill/>
          <a:ln>
            <a:noFill/>
          </a:ln>
        </p:spPr>
      </p:pic>
      <p:sp>
        <p:nvSpPr>
          <p:cNvPr id="62" name="Google Shape;62;p14"/>
          <p:cNvSpPr txBox="1">
            <a:spLocks noGrp="1"/>
          </p:cNvSpPr>
          <p:nvPr>
            <p:ph type="title"/>
          </p:nvPr>
        </p:nvSpPr>
        <p:spPr>
          <a:xfrm>
            <a:off x="3579125" y="3468900"/>
            <a:ext cx="45639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3" name="Google Shape;63;p14"/>
          <p:cNvSpPr txBox="1">
            <a:spLocks noGrp="1"/>
          </p:cNvSpPr>
          <p:nvPr>
            <p:ph type="subTitle" idx="1"/>
          </p:nvPr>
        </p:nvSpPr>
        <p:spPr>
          <a:xfrm>
            <a:off x="1915325" y="1377875"/>
            <a:ext cx="6227700" cy="1549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500"/>
              <a:buNone/>
              <a:defRPr sz="23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64"/>
        <p:cNvGrpSpPr/>
        <p:nvPr/>
      </p:nvGrpSpPr>
      <p:grpSpPr>
        <a:xfrm>
          <a:off x="0" y="0"/>
          <a:ext cx="0" cy="0"/>
          <a:chOff x="0" y="0"/>
          <a:chExt cx="0" cy="0"/>
        </a:xfrm>
      </p:grpSpPr>
      <p:pic>
        <p:nvPicPr>
          <p:cNvPr id="65" name="Google Shape;65;p15"/>
          <p:cNvPicPr preferRelativeResize="0"/>
          <p:nvPr/>
        </p:nvPicPr>
        <p:blipFill rotWithShape="1">
          <a:blip r:embed="rId3">
            <a:alphaModFix/>
          </a:blip>
          <a:srcRect t="13120" r="3670" b="52179"/>
          <a:stretch/>
        </p:blipFill>
        <p:spPr>
          <a:xfrm>
            <a:off x="1019900" y="3500975"/>
            <a:ext cx="8124101" cy="1646074"/>
          </a:xfrm>
          <a:prstGeom prst="rect">
            <a:avLst/>
          </a:prstGeom>
          <a:noFill/>
          <a:ln>
            <a:noFill/>
          </a:ln>
        </p:spPr>
      </p:pic>
      <p:pic>
        <p:nvPicPr>
          <p:cNvPr id="66" name="Google Shape;66;p15"/>
          <p:cNvPicPr preferRelativeResize="0"/>
          <p:nvPr/>
        </p:nvPicPr>
        <p:blipFill rotWithShape="1">
          <a:blip r:embed="rId3">
            <a:alphaModFix/>
          </a:blip>
          <a:srcRect l="6952" r="53704"/>
          <a:stretch/>
        </p:blipFill>
        <p:spPr>
          <a:xfrm>
            <a:off x="1019900" y="0"/>
            <a:ext cx="1435800" cy="2052751"/>
          </a:xfrm>
          <a:prstGeom prst="rect">
            <a:avLst/>
          </a:prstGeom>
          <a:noFill/>
          <a:ln>
            <a:noFill/>
          </a:ln>
        </p:spPr>
      </p:pic>
      <p:sp>
        <p:nvSpPr>
          <p:cNvPr id="67" name="Google Shape;67;p15"/>
          <p:cNvSpPr txBox="1">
            <a:spLocks noGrp="1"/>
          </p:cNvSpPr>
          <p:nvPr>
            <p:ph type="title"/>
          </p:nvPr>
        </p:nvSpPr>
        <p:spPr>
          <a:xfrm>
            <a:off x="1181475" y="2355975"/>
            <a:ext cx="6776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8" name="Google Shape;68;p15"/>
          <p:cNvSpPr txBox="1">
            <a:spLocks noGrp="1"/>
          </p:cNvSpPr>
          <p:nvPr>
            <p:ph type="title" idx="2" hasCustomPrompt="1"/>
          </p:nvPr>
        </p:nvSpPr>
        <p:spPr>
          <a:xfrm>
            <a:off x="1298900" y="1153700"/>
            <a:ext cx="877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9" name="Google Shape;69;p15"/>
          <p:cNvSpPr txBox="1">
            <a:spLocks noGrp="1"/>
          </p:cNvSpPr>
          <p:nvPr>
            <p:ph type="subTitle" idx="1"/>
          </p:nvPr>
        </p:nvSpPr>
        <p:spPr>
          <a:xfrm>
            <a:off x="1181475" y="3653150"/>
            <a:ext cx="4360200" cy="37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3">
    <p:bg>
      <p:bgPr>
        <a:blipFill>
          <a:blip r:embed="rId2">
            <a:alphaModFix/>
          </a:blip>
          <a:stretch>
            <a:fillRect/>
          </a:stretch>
        </a:blipFill>
        <a:effectLst/>
      </p:bgPr>
    </p:bg>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3">
            <a:alphaModFix/>
          </a:blip>
          <a:srcRect l="33582" r="21937"/>
          <a:stretch/>
        </p:blipFill>
        <p:spPr>
          <a:xfrm>
            <a:off x="2442150" y="0"/>
            <a:ext cx="4067174" cy="5143500"/>
          </a:xfrm>
          <a:prstGeom prst="rect">
            <a:avLst/>
          </a:prstGeom>
          <a:noFill/>
          <a:ln>
            <a:noFill/>
          </a:ln>
        </p:spPr>
      </p:pic>
      <p:sp>
        <p:nvSpPr>
          <p:cNvPr id="74" name="Google Shape;74;p1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_ONLY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8"/>
          <p:cNvSpPr/>
          <p:nvPr/>
        </p:nvSpPr>
        <p:spPr>
          <a:xfrm rot="10800000" flipH="1">
            <a:off x="13575" y="7625"/>
            <a:ext cx="9130500" cy="5143500"/>
          </a:xfrm>
          <a:prstGeom prst="rect">
            <a:avLst/>
          </a:prstGeom>
          <a:gradFill>
            <a:gsLst>
              <a:gs pos="0">
                <a:srgbClr val="FFFFFF">
                  <a:alpha val="0"/>
                </a:srgbClr>
              </a:gs>
              <a:gs pos="100000">
                <a:srgbClr val="000000">
                  <a:alpha val="51764"/>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78" name="Google Shape;78;p18"/>
          <p:cNvPicPr preferRelativeResize="0"/>
          <p:nvPr/>
        </p:nvPicPr>
        <p:blipFill rotWithShape="1">
          <a:blip r:embed="rId3">
            <a:alphaModFix/>
          </a:blip>
          <a:srcRect l="425" t="59999" r="14548" b="9717"/>
          <a:stretch/>
        </p:blipFill>
        <p:spPr>
          <a:xfrm>
            <a:off x="-12700" y="2164500"/>
            <a:ext cx="9144000" cy="18317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3">
  <p:cSld name="TITLE_ONLY_1_2">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4">
  <p:cSld name="TITLE_ONLY_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rotWithShape="1">
          <a:blip r:embed="rId3">
            <a:alphaModFix/>
          </a:blip>
          <a:srcRect l="25762" r="25757"/>
          <a:stretch/>
        </p:blipFill>
        <p:spPr>
          <a:xfrm>
            <a:off x="3772274" y="1"/>
            <a:ext cx="1599451" cy="1855799"/>
          </a:xfrm>
          <a:prstGeom prst="rect">
            <a:avLst/>
          </a:prstGeom>
          <a:noFill/>
          <a:ln>
            <a:noFill/>
          </a:ln>
        </p:spPr>
      </p:pic>
      <p:sp>
        <p:nvSpPr>
          <p:cNvPr id="13" name="Google Shape;13;p3"/>
          <p:cNvSpPr txBox="1">
            <a:spLocks noGrp="1"/>
          </p:cNvSpPr>
          <p:nvPr>
            <p:ph type="title"/>
          </p:nvPr>
        </p:nvSpPr>
        <p:spPr>
          <a:xfrm>
            <a:off x="2056050" y="2150850"/>
            <a:ext cx="5031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036650" y="884427"/>
            <a:ext cx="10707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2391900" y="3129152"/>
            <a:ext cx="4360200" cy="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blipFill>
          <a:blip r:embed="rId2">
            <a:alphaModFix/>
          </a:blip>
          <a:stretch>
            <a:fillRect/>
          </a:stretch>
        </a:blipFill>
        <a:effectLst/>
      </p:bgPr>
    </p:bg>
    <p:spTree>
      <p:nvGrpSpPr>
        <p:cNvPr id="1" name="Shape 83"/>
        <p:cNvGrpSpPr/>
        <p:nvPr/>
      </p:nvGrpSpPr>
      <p:grpSpPr>
        <a:xfrm>
          <a:off x="0" y="0"/>
          <a:ext cx="0" cy="0"/>
          <a:chOff x="0" y="0"/>
          <a:chExt cx="0" cy="0"/>
        </a:xfrm>
      </p:grpSpPr>
      <p:pic>
        <p:nvPicPr>
          <p:cNvPr id="84" name="Google Shape;84;p21"/>
          <p:cNvPicPr preferRelativeResize="0"/>
          <p:nvPr/>
        </p:nvPicPr>
        <p:blipFill rotWithShape="1">
          <a:blip r:embed="rId3">
            <a:alphaModFix/>
          </a:blip>
          <a:srcRect r="13397"/>
          <a:stretch/>
        </p:blipFill>
        <p:spPr>
          <a:xfrm>
            <a:off x="1121550" y="1633575"/>
            <a:ext cx="3044950" cy="3515975"/>
          </a:xfrm>
          <a:prstGeom prst="rect">
            <a:avLst/>
          </a:prstGeom>
          <a:noFill/>
          <a:ln>
            <a:noFill/>
          </a:ln>
        </p:spPr>
      </p:pic>
      <p:pic>
        <p:nvPicPr>
          <p:cNvPr id="85" name="Google Shape;85;p21"/>
          <p:cNvPicPr preferRelativeResize="0"/>
          <p:nvPr/>
        </p:nvPicPr>
        <p:blipFill rotWithShape="1">
          <a:blip r:embed="rId4">
            <a:alphaModFix/>
          </a:blip>
          <a:srcRect l="47845" t="25709" r="18860" b="5933"/>
          <a:stretch/>
        </p:blipFill>
        <p:spPr>
          <a:xfrm>
            <a:off x="4977800" y="0"/>
            <a:ext cx="3044299" cy="3515975"/>
          </a:xfrm>
          <a:prstGeom prst="rect">
            <a:avLst/>
          </a:prstGeom>
          <a:noFill/>
          <a:ln>
            <a:noFill/>
          </a:ln>
        </p:spPr>
      </p:pic>
      <p:sp>
        <p:nvSpPr>
          <p:cNvPr id="86" name="Google Shape;86;p21"/>
          <p:cNvSpPr txBox="1">
            <a:spLocks noGrp="1"/>
          </p:cNvSpPr>
          <p:nvPr>
            <p:ph type="title"/>
          </p:nvPr>
        </p:nvSpPr>
        <p:spPr>
          <a:xfrm>
            <a:off x="1368275" y="1911096"/>
            <a:ext cx="25515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7" name="Google Shape;87;p21"/>
          <p:cNvSpPr txBox="1">
            <a:spLocks noGrp="1"/>
          </p:cNvSpPr>
          <p:nvPr>
            <p:ph type="body" idx="1"/>
          </p:nvPr>
        </p:nvSpPr>
        <p:spPr>
          <a:xfrm>
            <a:off x="5172450" y="1052249"/>
            <a:ext cx="2655000" cy="2129100"/>
          </a:xfrm>
          <a:prstGeom prst="rect">
            <a:avLst/>
          </a:prstGeom>
        </p:spPr>
        <p:txBody>
          <a:bodyPr spcFirstLastPara="1" wrap="square" lIns="91425" tIns="91425" rIns="91425" bIns="91425" anchor="t" anchorCtr="0">
            <a:noAutofit/>
          </a:bodyPr>
          <a:lstStyle>
            <a:lvl1pPr marL="457200" lvl="0" indent="-317500" algn="ctr" rtl="0">
              <a:lnSpc>
                <a:spcPct val="115000"/>
              </a:lnSpc>
              <a:spcBef>
                <a:spcPts val="0"/>
              </a:spcBef>
              <a:spcAft>
                <a:spcPts val="0"/>
              </a:spcAft>
              <a:buClr>
                <a:schemeClr val="dk1"/>
              </a:buClr>
              <a:buSzPts val="1400"/>
              <a:buChar char="●"/>
              <a:defRPr sz="1400">
                <a:solidFill>
                  <a:schemeClr val="dk1"/>
                </a:solidFill>
              </a:defRPr>
            </a:lvl1pPr>
            <a:lvl2pPr marL="914400" lvl="1" indent="-317500" rtl="0">
              <a:lnSpc>
                <a:spcPct val="115000"/>
              </a:lnSpc>
              <a:spcBef>
                <a:spcPts val="0"/>
              </a:spcBef>
              <a:spcAft>
                <a:spcPts val="0"/>
              </a:spcAft>
              <a:buClr>
                <a:schemeClr val="dk1"/>
              </a:buClr>
              <a:buSzPts val="1400"/>
              <a:buChar char="○"/>
              <a:defRPr>
                <a:solidFill>
                  <a:schemeClr val="dk1"/>
                </a:solidFill>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Char char="●"/>
              <a:defRPr>
                <a:solidFill>
                  <a:schemeClr val="dk1"/>
                </a:solidFill>
              </a:defRPr>
            </a:lvl4pPr>
            <a:lvl5pPr marL="2286000" lvl="4" indent="-317500" rtl="0">
              <a:lnSpc>
                <a:spcPct val="115000"/>
              </a:lnSpc>
              <a:spcBef>
                <a:spcPts val="0"/>
              </a:spcBef>
              <a:spcAft>
                <a:spcPts val="0"/>
              </a:spcAft>
              <a:buClr>
                <a:schemeClr val="dk1"/>
              </a:buClr>
              <a:buSzPts val="1400"/>
              <a:buChar char="○"/>
              <a:defRPr>
                <a:solidFill>
                  <a:schemeClr val="dk1"/>
                </a:solidFill>
              </a:defRPr>
            </a:lvl5pPr>
            <a:lvl6pPr marL="2743200" lvl="5" indent="-317500" rtl="0">
              <a:lnSpc>
                <a:spcPct val="115000"/>
              </a:lnSpc>
              <a:spcBef>
                <a:spcPts val="0"/>
              </a:spcBef>
              <a:spcAft>
                <a:spcPts val="0"/>
              </a:spcAft>
              <a:buClr>
                <a:schemeClr val="dk1"/>
              </a:buClr>
              <a:buSzPts val="1400"/>
              <a:buChar char="■"/>
              <a:defRPr>
                <a:solidFill>
                  <a:schemeClr val="dk1"/>
                </a:solidFill>
              </a:defRPr>
            </a:lvl6pPr>
            <a:lvl7pPr marL="3200400" lvl="6" indent="-317500" rtl="0">
              <a:lnSpc>
                <a:spcPct val="115000"/>
              </a:lnSpc>
              <a:spcBef>
                <a:spcPts val="0"/>
              </a:spcBef>
              <a:spcAft>
                <a:spcPts val="0"/>
              </a:spcAft>
              <a:buClr>
                <a:schemeClr val="dk1"/>
              </a:buClr>
              <a:buSzPts val="1400"/>
              <a:buChar char="●"/>
              <a:defRPr>
                <a:solidFill>
                  <a:schemeClr val="dk1"/>
                </a:solidFill>
              </a:defRPr>
            </a:lvl7pPr>
            <a:lvl8pPr marL="3657600" lvl="7" indent="-317500" rtl="0">
              <a:lnSpc>
                <a:spcPct val="115000"/>
              </a:lnSpc>
              <a:spcBef>
                <a:spcPts val="0"/>
              </a:spcBef>
              <a:spcAft>
                <a:spcPts val="0"/>
              </a:spcAft>
              <a:buClr>
                <a:schemeClr val="dk1"/>
              </a:buClr>
              <a:buSzPts val="1400"/>
              <a:buChar char="○"/>
              <a:defRPr>
                <a:solidFill>
                  <a:schemeClr val="dk1"/>
                </a:solidFill>
              </a:defRPr>
            </a:lvl8pPr>
            <a:lvl9pPr marL="4114800" lvl="8" indent="-317500" rtl="0">
              <a:lnSpc>
                <a:spcPct val="115000"/>
              </a:lnSpc>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
    <p:bg>
      <p:bgPr>
        <a:blipFill>
          <a:blip r:embed="rId2">
            <a:alphaModFix/>
          </a:blip>
          <a:stretch>
            <a:fillRect/>
          </a:stretch>
        </a:blipFill>
        <a:effectLst/>
      </p:bgPr>
    </p:bg>
    <p:spTree>
      <p:nvGrpSpPr>
        <p:cNvPr id="1" name="Shape 88"/>
        <p:cNvGrpSpPr/>
        <p:nvPr/>
      </p:nvGrpSpPr>
      <p:grpSpPr>
        <a:xfrm>
          <a:off x="0" y="0"/>
          <a:ext cx="0" cy="0"/>
          <a:chOff x="0" y="0"/>
          <a:chExt cx="0" cy="0"/>
        </a:xfrm>
      </p:grpSpPr>
      <p:pic>
        <p:nvPicPr>
          <p:cNvPr id="89" name="Google Shape;89;p22"/>
          <p:cNvPicPr preferRelativeResize="0"/>
          <p:nvPr/>
        </p:nvPicPr>
        <p:blipFill rotWithShape="1">
          <a:blip r:embed="rId3">
            <a:alphaModFix/>
          </a:blip>
          <a:srcRect l="3808" t="32173" r="21083" b="38083"/>
          <a:stretch/>
        </p:blipFill>
        <p:spPr>
          <a:xfrm>
            <a:off x="0" y="535000"/>
            <a:ext cx="9144000" cy="2036750"/>
          </a:xfrm>
          <a:prstGeom prst="rect">
            <a:avLst/>
          </a:prstGeom>
          <a:noFill/>
          <a:ln>
            <a:noFill/>
          </a:ln>
        </p:spPr>
      </p:pic>
      <p:sp>
        <p:nvSpPr>
          <p:cNvPr id="90" name="Google Shape;90;p22"/>
          <p:cNvSpPr txBox="1">
            <a:spLocks noGrp="1"/>
          </p:cNvSpPr>
          <p:nvPr>
            <p:ph type="subTitle" idx="1"/>
          </p:nvPr>
        </p:nvSpPr>
        <p:spPr>
          <a:xfrm>
            <a:off x="5422650" y="2927500"/>
            <a:ext cx="2848800" cy="1161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22"/>
          <p:cNvSpPr txBox="1">
            <a:spLocks noGrp="1"/>
          </p:cNvSpPr>
          <p:nvPr>
            <p:ph type="title"/>
          </p:nvPr>
        </p:nvSpPr>
        <p:spPr>
          <a:xfrm>
            <a:off x="4648200" y="1219850"/>
            <a:ext cx="3623400" cy="1184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2">
  <p:cSld name="CUSTOM_1">
    <p:bg>
      <p:bgPr>
        <a:blipFill>
          <a:blip r:embed="rId2">
            <a:alphaModFix/>
          </a:blip>
          <a:stretch>
            <a:fillRect/>
          </a:stretch>
        </a:blipFill>
        <a:effectLst/>
      </p:bgPr>
    </p:bg>
    <p:spTree>
      <p:nvGrpSpPr>
        <p:cNvPr id="1" name="Shape 92"/>
        <p:cNvGrpSpPr/>
        <p:nvPr/>
      </p:nvGrpSpPr>
      <p:grpSpPr>
        <a:xfrm>
          <a:off x="0" y="0"/>
          <a:ext cx="0" cy="0"/>
          <a:chOff x="0" y="0"/>
          <a:chExt cx="0" cy="0"/>
        </a:xfrm>
      </p:grpSpPr>
      <p:pic>
        <p:nvPicPr>
          <p:cNvPr id="93" name="Google Shape;93;p23"/>
          <p:cNvPicPr preferRelativeResize="0"/>
          <p:nvPr/>
        </p:nvPicPr>
        <p:blipFill rotWithShape="1">
          <a:blip r:embed="rId3">
            <a:alphaModFix/>
          </a:blip>
          <a:srcRect l="4800" t="57388" r="511" b="5114"/>
          <a:stretch/>
        </p:blipFill>
        <p:spPr>
          <a:xfrm>
            <a:off x="0" y="535000"/>
            <a:ext cx="9144000" cy="2036750"/>
          </a:xfrm>
          <a:prstGeom prst="rect">
            <a:avLst/>
          </a:prstGeom>
          <a:noFill/>
          <a:ln>
            <a:noFill/>
          </a:ln>
        </p:spPr>
      </p:pic>
      <p:sp>
        <p:nvSpPr>
          <p:cNvPr id="94" name="Google Shape;94;p23"/>
          <p:cNvSpPr txBox="1">
            <a:spLocks noGrp="1"/>
          </p:cNvSpPr>
          <p:nvPr>
            <p:ph type="subTitle" idx="1"/>
          </p:nvPr>
        </p:nvSpPr>
        <p:spPr>
          <a:xfrm>
            <a:off x="869025" y="2927500"/>
            <a:ext cx="2853000" cy="116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23"/>
          <p:cNvSpPr txBox="1">
            <a:spLocks noGrp="1"/>
          </p:cNvSpPr>
          <p:nvPr>
            <p:ph type="title"/>
          </p:nvPr>
        </p:nvSpPr>
        <p:spPr>
          <a:xfrm>
            <a:off x="869025" y="1227325"/>
            <a:ext cx="3702900" cy="1202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3">
  <p:cSld name="CUSTOM_1_1">
    <p:bg>
      <p:bgPr>
        <a:blipFill>
          <a:blip r:embed="rId2">
            <a:alphaModFix/>
          </a:blip>
          <a:stretch>
            <a:fillRect/>
          </a:stretch>
        </a:blipFill>
        <a:effectLst/>
      </p:bgPr>
    </p:bg>
    <p:spTree>
      <p:nvGrpSpPr>
        <p:cNvPr id="1" name="Shape 96"/>
        <p:cNvGrpSpPr/>
        <p:nvPr/>
      </p:nvGrpSpPr>
      <p:grpSpPr>
        <a:xfrm>
          <a:off x="0" y="0"/>
          <a:ext cx="0" cy="0"/>
          <a:chOff x="0" y="0"/>
          <a:chExt cx="0" cy="0"/>
        </a:xfrm>
      </p:grpSpPr>
      <p:pic>
        <p:nvPicPr>
          <p:cNvPr id="97" name="Google Shape;97;p24"/>
          <p:cNvPicPr preferRelativeResize="0"/>
          <p:nvPr/>
        </p:nvPicPr>
        <p:blipFill rotWithShape="1">
          <a:blip r:embed="rId3">
            <a:alphaModFix/>
          </a:blip>
          <a:srcRect l="7621" t="56550" r="550" b="7087"/>
          <a:stretch/>
        </p:blipFill>
        <p:spPr>
          <a:xfrm>
            <a:off x="0" y="535000"/>
            <a:ext cx="9144000" cy="2036750"/>
          </a:xfrm>
          <a:prstGeom prst="rect">
            <a:avLst/>
          </a:prstGeom>
          <a:noFill/>
          <a:ln>
            <a:noFill/>
          </a:ln>
        </p:spPr>
      </p:pic>
      <p:sp>
        <p:nvSpPr>
          <p:cNvPr id="98" name="Google Shape;98;p24"/>
          <p:cNvSpPr txBox="1">
            <a:spLocks noGrp="1"/>
          </p:cNvSpPr>
          <p:nvPr>
            <p:ph type="subTitle" idx="1"/>
          </p:nvPr>
        </p:nvSpPr>
        <p:spPr>
          <a:xfrm>
            <a:off x="5458684" y="2927500"/>
            <a:ext cx="2821800" cy="116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24"/>
          <p:cNvSpPr txBox="1">
            <a:spLocks noGrp="1"/>
          </p:cNvSpPr>
          <p:nvPr>
            <p:ph type="title"/>
          </p:nvPr>
        </p:nvSpPr>
        <p:spPr>
          <a:xfrm>
            <a:off x="4933684" y="1768821"/>
            <a:ext cx="3346800" cy="629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4">
  <p:cSld name="CUSTOM_1_1_1">
    <p:bg>
      <p:bgPr>
        <a:blipFill>
          <a:blip r:embed="rId2">
            <a:alphaModFix/>
          </a:blip>
          <a:stretch>
            <a:fillRect/>
          </a:stretch>
        </a:blipFill>
        <a:effectLst/>
      </p:bgPr>
    </p:bg>
    <p:spTree>
      <p:nvGrpSpPr>
        <p:cNvPr id="1" name="Shape 100"/>
        <p:cNvGrpSpPr/>
        <p:nvPr/>
      </p:nvGrpSpPr>
      <p:grpSpPr>
        <a:xfrm>
          <a:off x="0" y="0"/>
          <a:ext cx="0" cy="0"/>
          <a:chOff x="0" y="0"/>
          <a:chExt cx="0" cy="0"/>
        </a:xfrm>
      </p:grpSpPr>
      <p:pic>
        <p:nvPicPr>
          <p:cNvPr id="101" name="Google Shape;101;p25"/>
          <p:cNvPicPr preferRelativeResize="0"/>
          <p:nvPr/>
        </p:nvPicPr>
        <p:blipFill rotWithShape="1">
          <a:blip r:embed="rId3">
            <a:alphaModFix/>
          </a:blip>
          <a:srcRect l="19315" r="25545" b="1185"/>
          <a:stretch/>
        </p:blipFill>
        <p:spPr>
          <a:xfrm>
            <a:off x="4572000" y="535000"/>
            <a:ext cx="4572000" cy="4608500"/>
          </a:xfrm>
          <a:prstGeom prst="rect">
            <a:avLst/>
          </a:prstGeom>
          <a:noFill/>
          <a:ln>
            <a:noFill/>
          </a:ln>
        </p:spPr>
      </p:pic>
      <p:sp>
        <p:nvSpPr>
          <p:cNvPr id="102" name="Google Shape;102;p25"/>
          <p:cNvSpPr txBox="1">
            <a:spLocks noGrp="1"/>
          </p:cNvSpPr>
          <p:nvPr>
            <p:ph type="subTitle" idx="1"/>
          </p:nvPr>
        </p:nvSpPr>
        <p:spPr>
          <a:xfrm>
            <a:off x="715100" y="2112650"/>
            <a:ext cx="3268500" cy="252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95959"/>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
        <p:nvSpPr>
          <p:cNvPr id="103" name="Google Shape;103;p25"/>
          <p:cNvSpPr txBox="1">
            <a:spLocks noGrp="1"/>
          </p:cNvSpPr>
          <p:nvPr>
            <p:ph type="title"/>
          </p:nvPr>
        </p:nvSpPr>
        <p:spPr>
          <a:xfrm>
            <a:off x="715100" y="782255"/>
            <a:ext cx="3268500" cy="1392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5">
  <p:cSld name="CUSTOM_1_1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6"/>
          <p:cNvSpPr txBox="1">
            <a:spLocks noGrp="1"/>
          </p:cNvSpPr>
          <p:nvPr>
            <p:ph type="subTitle" idx="1"/>
          </p:nvPr>
        </p:nvSpPr>
        <p:spPr>
          <a:xfrm>
            <a:off x="5213625" y="3079900"/>
            <a:ext cx="32103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6"/>
          <p:cNvSpPr txBox="1">
            <a:spLocks noGrp="1"/>
          </p:cNvSpPr>
          <p:nvPr>
            <p:ph type="title"/>
          </p:nvPr>
        </p:nvSpPr>
        <p:spPr>
          <a:xfrm>
            <a:off x="4526625" y="457850"/>
            <a:ext cx="3897300" cy="221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6">
  <p:cSld name="TITLE_AND_TWO_COLUMNS_1_1">
    <p:bg>
      <p:bgPr>
        <a:blipFill>
          <a:blip r:embed="rId2">
            <a:alphaModFix/>
          </a:blip>
          <a:stretch>
            <a:fillRect/>
          </a:stretch>
        </a:blipFill>
        <a:effectLst/>
      </p:bgPr>
    </p:bg>
    <p:spTree>
      <p:nvGrpSpPr>
        <p:cNvPr id="1" name="Shape 107"/>
        <p:cNvGrpSpPr/>
        <p:nvPr/>
      </p:nvGrpSpPr>
      <p:grpSpPr>
        <a:xfrm>
          <a:off x="0" y="0"/>
          <a:ext cx="0" cy="0"/>
          <a:chOff x="0" y="0"/>
          <a:chExt cx="0" cy="0"/>
        </a:xfrm>
      </p:grpSpPr>
      <p:pic>
        <p:nvPicPr>
          <p:cNvPr id="108" name="Google Shape;108;p27"/>
          <p:cNvPicPr preferRelativeResize="0"/>
          <p:nvPr/>
        </p:nvPicPr>
        <p:blipFill rotWithShape="1">
          <a:blip r:embed="rId3">
            <a:alphaModFix/>
          </a:blip>
          <a:srcRect r="55519"/>
          <a:stretch/>
        </p:blipFill>
        <p:spPr>
          <a:xfrm>
            <a:off x="5533325" y="1481650"/>
            <a:ext cx="2895576" cy="3661851"/>
          </a:xfrm>
          <a:prstGeom prst="rect">
            <a:avLst/>
          </a:prstGeom>
          <a:noFill/>
          <a:ln>
            <a:noFill/>
          </a:ln>
        </p:spPr>
      </p:pic>
      <p:sp>
        <p:nvSpPr>
          <p:cNvPr id="109" name="Google Shape;109;p27"/>
          <p:cNvSpPr txBox="1">
            <a:spLocks noGrp="1"/>
          </p:cNvSpPr>
          <p:nvPr>
            <p:ph type="subTitle" idx="1"/>
          </p:nvPr>
        </p:nvSpPr>
        <p:spPr>
          <a:xfrm>
            <a:off x="720000" y="1270750"/>
            <a:ext cx="3528600" cy="33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endParaRPr/>
          </a:p>
        </p:txBody>
      </p:sp>
      <p:sp>
        <p:nvSpPr>
          <p:cNvPr id="110" name="Google Shape;110;p27"/>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blipFill>
          <a:blip r:embed="rId2">
            <a:alphaModFix/>
          </a:blip>
          <a:stretch>
            <a:fillRect/>
          </a:stretch>
        </a:blipFill>
        <a:effectLst/>
      </p:bgPr>
    </p:bg>
    <p:spTree>
      <p:nvGrpSpPr>
        <p:cNvPr id="1" name="Shape 111"/>
        <p:cNvGrpSpPr/>
        <p:nvPr/>
      </p:nvGrpSpPr>
      <p:grpSpPr>
        <a:xfrm>
          <a:off x="0" y="0"/>
          <a:ext cx="0" cy="0"/>
          <a:chOff x="0" y="0"/>
          <a:chExt cx="0" cy="0"/>
        </a:xfrm>
      </p:grpSpPr>
      <p:pic>
        <p:nvPicPr>
          <p:cNvPr id="112" name="Google Shape;112;p28"/>
          <p:cNvPicPr preferRelativeResize="0"/>
          <p:nvPr/>
        </p:nvPicPr>
        <p:blipFill rotWithShape="1">
          <a:blip r:embed="rId3">
            <a:alphaModFix/>
          </a:blip>
          <a:srcRect l="9686" t="67879" r="126" b="16663"/>
          <a:stretch/>
        </p:blipFill>
        <p:spPr>
          <a:xfrm>
            <a:off x="-12700" y="380475"/>
            <a:ext cx="9144000" cy="881474"/>
          </a:xfrm>
          <a:prstGeom prst="rect">
            <a:avLst/>
          </a:prstGeom>
          <a:noFill/>
          <a:ln>
            <a:noFill/>
          </a:ln>
        </p:spPr>
      </p:pic>
      <p:sp>
        <p:nvSpPr>
          <p:cNvPr id="113" name="Google Shape;113;p28"/>
          <p:cNvSpPr txBox="1">
            <a:spLocks noGrp="1"/>
          </p:cNvSpPr>
          <p:nvPr>
            <p:ph type="subTitle" idx="1"/>
          </p:nvPr>
        </p:nvSpPr>
        <p:spPr>
          <a:xfrm>
            <a:off x="720000" y="1270750"/>
            <a:ext cx="3528600" cy="333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Anaheim"/>
              <a:buChar char="●"/>
              <a:defRPr/>
            </a:lvl1pPr>
            <a:lvl2pPr lvl="1" algn="ctr" rtl="0">
              <a:lnSpc>
                <a:spcPct val="100000"/>
              </a:lnSpc>
              <a:spcBef>
                <a:spcPts val="0"/>
              </a:spcBef>
              <a:spcAft>
                <a:spcPts val="0"/>
              </a:spcAft>
              <a:buSzPts val="1400"/>
              <a:buFont typeface="Anaheim"/>
              <a:buChar char="○"/>
              <a:defRPr/>
            </a:lvl2pPr>
            <a:lvl3pPr lvl="2" algn="ctr" rtl="0">
              <a:lnSpc>
                <a:spcPct val="100000"/>
              </a:lnSpc>
              <a:spcBef>
                <a:spcPts val="0"/>
              </a:spcBef>
              <a:spcAft>
                <a:spcPts val="0"/>
              </a:spcAft>
              <a:buSzPts val="1400"/>
              <a:buFont typeface="Anaheim"/>
              <a:buChar char="■"/>
              <a:defRPr/>
            </a:lvl3pPr>
            <a:lvl4pPr lvl="3" algn="ctr" rtl="0">
              <a:lnSpc>
                <a:spcPct val="100000"/>
              </a:lnSpc>
              <a:spcBef>
                <a:spcPts val="0"/>
              </a:spcBef>
              <a:spcAft>
                <a:spcPts val="0"/>
              </a:spcAft>
              <a:buSzPts val="1400"/>
              <a:buFont typeface="Anaheim"/>
              <a:buChar char="●"/>
              <a:defRPr/>
            </a:lvl4pPr>
            <a:lvl5pPr lvl="4" algn="ctr" rtl="0">
              <a:lnSpc>
                <a:spcPct val="100000"/>
              </a:lnSpc>
              <a:spcBef>
                <a:spcPts val="0"/>
              </a:spcBef>
              <a:spcAft>
                <a:spcPts val="0"/>
              </a:spcAft>
              <a:buSzPts val="1400"/>
              <a:buFont typeface="Anaheim"/>
              <a:buChar char="○"/>
              <a:defRPr/>
            </a:lvl5pPr>
            <a:lvl6pPr lvl="5" algn="ctr" rtl="0">
              <a:lnSpc>
                <a:spcPct val="100000"/>
              </a:lnSpc>
              <a:spcBef>
                <a:spcPts val="0"/>
              </a:spcBef>
              <a:spcAft>
                <a:spcPts val="0"/>
              </a:spcAft>
              <a:buSzPts val="1400"/>
              <a:buFont typeface="Anaheim"/>
              <a:buChar char="■"/>
              <a:defRPr/>
            </a:lvl6pPr>
            <a:lvl7pPr lvl="6" algn="ctr" rtl="0">
              <a:lnSpc>
                <a:spcPct val="100000"/>
              </a:lnSpc>
              <a:spcBef>
                <a:spcPts val="0"/>
              </a:spcBef>
              <a:spcAft>
                <a:spcPts val="0"/>
              </a:spcAft>
              <a:buSzPts val="1400"/>
              <a:buFont typeface="Anaheim"/>
              <a:buChar char="●"/>
              <a:defRPr/>
            </a:lvl7pPr>
            <a:lvl8pPr lvl="7" algn="ctr" rtl="0">
              <a:lnSpc>
                <a:spcPct val="100000"/>
              </a:lnSpc>
              <a:spcBef>
                <a:spcPts val="0"/>
              </a:spcBef>
              <a:spcAft>
                <a:spcPts val="0"/>
              </a:spcAft>
              <a:buSzPts val="1400"/>
              <a:buFont typeface="Anaheim"/>
              <a:buChar char="○"/>
              <a:defRPr/>
            </a:lvl8pPr>
            <a:lvl9pPr lvl="8" algn="ctr" rtl="0">
              <a:lnSpc>
                <a:spcPct val="100000"/>
              </a:lnSpc>
              <a:spcBef>
                <a:spcPts val="0"/>
              </a:spcBef>
              <a:spcAft>
                <a:spcPts val="0"/>
              </a:spcAft>
              <a:buSzPts val="1400"/>
              <a:buFont typeface="Anaheim"/>
              <a:buChar char="■"/>
              <a:defRPr/>
            </a:lvl9pPr>
          </a:lstStyle>
          <a:p>
            <a:endParaRPr/>
          </a:p>
        </p:txBody>
      </p:sp>
      <p:sp>
        <p:nvSpPr>
          <p:cNvPr id="114" name="Google Shape;114;p28"/>
          <p:cNvSpPr txBox="1">
            <a:spLocks noGrp="1"/>
          </p:cNvSpPr>
          <p:nvPr>
            <p:ph type="subTitle" idx="2"/>
          </p:nvPr>
        </p:nvSpPr>
        <p:spPr>
          <a:xfrm>
            <a:off x="4838825" y="1360150"/>
            <a:ext cx="3593400" cy="32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15" name="Google Shape;115;p28"/>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_1">
    <p:bg>
      <p:bgPr>
        <a:blipFill>
          <a:blip r:embed="rId2">
            <a:alphaModFix/>
          </a:blip>
          <a:stretch>
            <a:fillRect/>
          </a:stretch>
        </a:blipFill>
        <a:effectLst/>
      </p:bgPr>
    </p:bg>
    <p:spTree>
      <p:nvGrpSpPr>
        <p:cNvPr id="1" name="Shape 116"/>
        <p:cNvGrpSpPr/>
        <p:nvPr/>
      </p:nvGrpSpPr>
      <p:grpSpPr>
        <a:xfrm>
          <a:off x="0" y="0"/>
          <a:ext cx="0" cy="0"/>
          <a:chOff x="0" y="0"/>
          <a:chExt cx="0" cy="0"/>
        </a:xfrm>
      </p:grpSpPr>
      <p:pic>
        <p:nvPicPr>
          <p:cNvPr id="117" name="Google Shape;117;p29"/>
          <p:cNvPicPr preferRelativeResize="0"/>
          <p:nvPr/>
        </p:nvPicPr>
        <p:blipFill rotWithShape="1">
          <a:blip r:embed="rId3">
            <a:alphaModFix/>
          </a:blip>
          <a:srcRect l="12303" t="27262" r="54876"/>
          <a:stretch/>
        </p:blipFill>
        <p:spPr>
          <a:xfrm>
            <a:off x="1143825" y="1402125"/>
            <a:ext cx="3001051" cy="3741374"/>
          </a:xfrm>
          <a:prstGeom prst="rect">
            <a:avLst/>
          </a:prstGeom>
          <a:noFill/>
          <a:ln>
            <a:noFill/>
          </a:ln>
        </p:spPr>
      </p:pic>
      <p:sp>
        <p:nvSpPr>
          <p:cNvPr id="118" name="Google Shape;118;p29"/>
          <p:cNvSpPr txBox="1">
            <a:spLocks noGrp="1"/>
          </p:cNvSpPr>
          <p:nvPr>
            <p:ph type="subTitle" idx="1"/>
          </p:nvPr>
        </p:nvSpPr>
        <p:spPr>
          <a:xfrm>
            <a:off x="1233075" y="1541125"/>
            <a:ext cx="282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19" name="Google Shape;119;p29"/>
          <p:cNvSpPr txBox="1">
            <a:spLocks noGrp="1"/>
          </p:cNvSpPr>
          <p:nvPr>
            <p:ph type="subTitle" idx="2"/>
          </p:nvPr>
        </p:nvSpPr>
        <p:spPr>
          <a:xfrm>
            <a:off x="1233075" y="3100525"/>
            <a:ext cx="28227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500"/>
              <a:buFont typeface="Bebas Neue"/>
              <a:buNone/>
              <a:defRPr sz="2500">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500"/>
              <a:buFont typeface="Bebas Neue"/>
              <a:buNone/>
              <a:defRPr sz="2500">
                <a:solidFill>
                  <a:schemeClr val="dk1"/>
                </a:solidFill>
                <a:latin typeface="Bebas Neue"/>
                <a:ea typeface="Bebas Neue"/>
                <a:cs typeface="Bebas Neue"/>
                <a:sym typeface="Bebas Neue"/>
              </a:defRPr>
            </a:lvl9pPr>
          </a:lstStyle>
          <a:p>
            <a:endParaRPr/>
          </a:p>
        </p:txBody>
      </p:sp>
      <p:sp>
        <p:nvSpPr>
          <p:cNvPr id="120" name="Google Shape;120;p29"/>
          <p:cNvSpPr txBox="1">
            <a:spLocks noGrp="1"/>
          </p:cNvSpPr>
          <p:nvPr>
            <p:ph type="subTitle" idx="3"/>
          </p:nvPr>
        </p:nvSpPr>
        <p:spPr>
          <a:xfrm>
            <a:off x="1233075" y="2155150"/>
            <a:ext cx="2822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9"/>
          <p:cNvSpPr txBox="1">
            <a:spLocks noGrp="1"/>
          </p:cNvSpPr>
          <p:nvPr>
            <p:ph type="subTitle" idx="4"/>
          </p:nvPr>
        </p:nvSpPr>
        <p:spPr>
          <a:xfrm>
            <a:off x="1233075" y="3714550"/>
            <a:ext cx="28227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22" name="Google Shape;122;p29"/>
          <p:cNvSpPr txBox="1">
            <a:spLocks noGrp="1"/>
          </p:cNvSpPr>
          <p:nvPr>
            <p:ph type="title"/>
          </p:nvPr>
        </p:nvSpPr>
        <p:spPr>
          <a:xfrm>
            <a:off x="2792600" y="539496"/>
            <a:ext cx="3558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720000" y="2374499"/>
            <a:ext cx="239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30"/>
          <p:cNvSpPr txBox="1">
            <a:spLocks noGrp="1"/>
          </p:cNvSpPr>
          <p:nvPr>
            <p:ph type="subTitle" idx="1"/>
          </p:nvPr>
        </p:nvSpPr>
        <p:spPr>
          <a:xfrm>
            <a:off x="720000" y="3009857"/>
            <a:ext cx="23958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30"/>
          <p:cNvSpPr txBox="1">
            <a:spLocks noGrp="1"/>
          </p:cNvSpPr>
          <p:nvPr>
            <p:ph type="title" idx="2"/>
          </p:nvPr>
        </p:nvSpPr>
        <p:spPr>
          <a:xfrm>
            <a:off x="3373375" y="2374513"/>
            <a:ext cx="23997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30"/>
          <p:cNvSpPr txBox="1">
            <a:spLocks noGrp="1"/>
          </p:cNvSpPr>
          <p:nvPr>
            <p:ph type="subTitle" idx="3"/>
          </p:nvPr>
        </p:nvSpPr>
        <p:spPr>
          <a:xfrm>
            <a:off x="3373375" y="3009861"/>
            <a:ext cx="23997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30"/>
          <p:cNvSpPr txBox="1">
            <a:spLocks noGrp="1"/>
          </p:cNvSpPr>
          <p:nvPr>
            <p:ph type="title" idx="4"/>
          </p:nvPr>
        </p:nvSpPr>
        <p:spPr>
          <a:xfrm>
            <a:off x="6033100" y="2374499"/>
            <a:ext cx="2395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9" name="Google Shape;129;p30"/>
          <p:cNvSpPr txBox="1">
            <a:spLocks noGrp="1"/>
          </p:cNvSpPr>
          <p:nvPr>
            <p:ph type="subTitle" idx="5"/>
          </p:nvPr>
        </p:nvSpPr>
        <p:spPr>
          <a:xfrm>
            <a:off x="6033100" y="3009857"/>
            <a:ext cx="2395800" cy="7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0" name="Google Shape;130;p30"/>
          <p:cNvSpPr txBox="1">
            <a:spLocks noGrp="1"/>
          </p:cNvSpPr>
          <p:nvPr>
            <p:ph type="title" idx="6"/>
          </p:nvPr>
        </p:nvSpPr>
        <p:spPr>
          <a:xfrm>
            <a:off x="3114625" y="844300"/>
            <a:ext cx="29172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18" name="Google Shape;18;p4"/>
          <p:cNvSpPr txBox="1">
            <a:spLocks noGrp="1"/>
          </p:cNvSpPr>
          <p:nvPr>
            <p:ph type="body" idx="1"/>
          </p:nvPr>
        </p:nvSpPr>
        <p:spPr>
          <a:xfrm>
            <a:off x="720000" y="1335600"/>
            <a:ext cx="7704000" cy="32727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AutoNum type="arabicPeriod"/>
              <a:defRPr sz="11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31"/>
          <p:cNvSpPr txBox="1">
            <a:spLocks noGrp="1"/>
          </p:cNvSpPr>
          <p:nvPr>
            <p:ph type="subTitle" idx="1"/>
          </p:nvPr>
        </p:nvSpPr>
        <p:spPr>
          <a:xfrm>
            <a:off x="720000" y="3751976"/>
            <a:ext cx="23364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31"/>
          <p:cNvSpPr txBox="1">
            <a:spLocks noGrp="1"/>
          </p:cNvSpPr>
          <p:nvPr>
            <p:ph type="subTitle" idx="2"/>
          </p:nvPr>
        </p:nvSpPr>
        <p:spPr>
          <a:xfrm>
            <a:off x="3403800" y="3751976"/>
            <a:ext cx="23364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31"/>
          <p:cNvSpPr txBox="1">
            <a:spLocks noGrp="1"/>
          </p:cNvSpPr>
          <p:nvPr>
            <p:ph type="subTitle" idx="3"/>
          </p:nvPr>
        </p:nvSpPr>
        <p:spPr>
          <a:xfrm>
            <a:off x="6087600" y="3751976"/>
            <a:ext cx="2336400" cy="59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31"/>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6" name="Google Shape;136;p31"/>
          <p:cNvSpPr txBox="1">
            <a:spLocks noGrp="1"/>
          </p:cNvSpPr>
          <p:nvPr>
            <p:ph type="title" idx="4" hasCustomPrompt="1"/>
          </p:nvPr>
        </p:nvSpPr>
        <p:spPr>
          <a:xfrm>
            <a:off x="1250550" y="3119613"/>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7" name="Google Shape;137;p31"/>
          <p:cNvSpPr txBox="1">
            <a:spLocks noGrp="1"/>
          </p:cNvSpPr>
          <p:nvPr>
            <p:ph type="title" idx="5" hasCustomPrompt="1"/>
          </p:nvPr>
        </p:nvSpPr>
        <p:spPr>
          <a:xfrm>
            <a:off x="3934350" y="3119613"/>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38" name="Google Shape;138;p31"/>
          <p:cNvSpPr txBox="1">
            <a:spLocks noGrp="1"/>
          </p:cNvSpPr>
          <p:nvPr>
            <p:ph type="title" idx="6" hasCustomPrompt="1"/>
          </p:nvPr>
        </p:nvSpPr>
        <p:spPr>
          <a:xfrm>
            <a:off x="6618150" y="3119613"/>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atin typeface="Raleway Medium"/>
                <a:ea typeface="Raleway Medium"/>
                <a:cs typeface="Raleway Medium"/>
                <a:sym typeface="Raleway Medium"/>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pic>
        <p:nvPicPr>
          <p:cNvPr id="139" name="Google Shape;139;p31"/>
          <p:cNvPicPr preferRelativeResize="0"/>
          <p:nvPr/>
        </p:nvPicPr>
        <p:blipFill rotWithShape="1">
          <a:blip r:embed="rId3">
            <a:alphaModFix/>
          </a:blip>
          <a:srcRect l="34675" r="9150"/>
          <a:stretch/>
        </p:blipFill>
        <p:spPr>
          <a:xfrm>
            <a:off x="1217014" y="1667651"/>
            <a:ext cx="1342373" cy="1344168"/>
          </a:xfrm>
          <a:prstGeom prst="rect">
            <a:avLst/>
          </a:prstGeom>
          <a:noFill/>
          <a:ln>
            <a:noFill/>
          </a:ln>
        </p:spPr>
      </p:pic>
      <p:pic>
        <p:nvPicPr>
          <p:cNvPr id="140" name="Google Shape;140;p31"/>
          <p:cNvPicPr preferRelativeResize="0"/>
          <p:nvPr/>
        </p:nvPicPr>
        <p:blipFill rotWithShape="1">
          <a:blip r:embed="rId3">
            <a:alphaModFix/>
          </a:blip>
          <a:srcRect l="28294" r="15531"/>
          <a:stretch/>
        </p:blipFill>
        <p:spPr>
          <a:xfrm>
            <a:off x="3900813" y="1667651"/>
            <a:ext cx="1342373" cy="1344168"/>
          </a:xfrm>
          <a:prstGeom prst="rect">
            <a:avLst/>
          </a:prstGeom>
          <a:noFill/>
          <a:ln>
            <a:noFill/>
          </a:ln>
        </p:spPr>
      </p:pic>
      <p:pic>
        <p:nvPicPr>
          <p:cNvPr id="141" name="Google Shape;141;p31"/>
          <p:cNvPicPr preferRelativeResize="0"/>
          <p:nvPr/>
        </p:nvPicPr>
        <p:blipFill rotWithShape="1">
          <a:blip r:embed="rId4">
            <a:alphaModFix/>
          </a:blip>
          <a:srcRect l="14936" r="28890"/>
          <a:stretch/>
        </p:blipFill>
        <p:spPr>
          <a:xfrm>
            <a:off x="6584614" y="1667651"/>
            <a:ext cx="1342373" cy="134416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blipFill>
          <a:blip r:embed="rId2">
            <a:alphaModFix/>
          </a:blip>
          <a:stretch>
            <a:fillRect/>
          </a:stretch>
        </a:blipFill>
        <a:effectLst/>
      </p:bgPr>
    </p:bg>
    <p:spTree>
      <p:nvGrpSpPr>
        <p:cNvPr id="1" name="Shape 142"/>
        <p:cNvGrpSpPr/>
        <p:nvPr/>
      </p:nvGrpSpPr>
      <p:grpSpPr>
        <a:xfrm>
          <a:off x="0" y="0"/>
          <a:ext cx="0" cy="0"/>
          <a:chOff x="0" y="0"/>
          <a:chExt cx="0" cy="0"/>
        </a:xfrm>
      </p:grpSpPr>
      <p:pic>
        <p:nvPicPr>
          <p:cNvPr id="143" name="Google Shape;143;p32"/>
          <p:cNvPicPr preferRelativeResize="0"/>
          <p:nvPr/>
        </p:nvPicPr>
        <p:blipFill rotWithShape="1">
          <a:blip r:embed="rId3">
            <a:alphaModFix/>
          </a:blip>
          <a:srcRect l="34178" t="3577" r="18859"/>
          <a:stretch/>
        </p:blipFill>
        <p:spPr>
          <a:xfrm rot="10800000" flipH="1">
            <a:off x="6232160" y="1627524"/>
            <a:ext cx="2191829" cy="3515975"/>
          </a:xfrm>
          <a:prstGeom prst="rect">
            <a:avLst/>
          </a:prstGeom>
          <a:noFill/>
          <a:ln>
            <a:noFill/>
          </a:ln>
        </p:spPr>
      </p:pic>
      <p:sp>
        <p:nvSpPr>
          <p:cNvPr id="144" name="Google Shape;144;p32"/>
          <p:cNvSpPr txBox="1">
            <a:spLocks noGrp="1"/>
          </p:cNvSpPr>
          <p:nvPr>
            <p:ph type="title"/>
          </p:nvPr>
        </p:nvSpPr>
        <p:spPr>
          <a:xfrm>
            <a:off x="3537961" y="19876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5" name="Google Shape;145;p32"/>
          <p:cNvSpPr txBox="1">
            <a:spLocks noGrp="1"/>
          </p:cNvSpPr>
          <p:nvPr>
            <p:ph type="subTitle" idx="1"/>
          </p:nvPr>
        </p:nvSpPr>
        <p:spPr>
          <a:xfrm>
            <a:off x="3537961" y="2497975"/>
            <a:ext cx="206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32"/>
          <p:cNvSpPr txBox="1">
            <a:spLocks noGrp="1"/>
          </p:cNvSpPr>
          <p:nvPr>
            <p:ph type="title" idx="2"/>
          </p:nvPr>
        </p:nvSpPr>
        <p:spPr>
          <a:xfrm>
            <a:off x="6295924" y="19876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32"/>
          <p:cNvSpPr txBox="1">
            <a:spLocks noGrp="1"/>
          </p:cNvSpPr>
          <p:nvPr>
            <p:ph type="subTitle" idx="3"/>
          </p:nvPr>
        </p:nvSpPr>
        <p:spPr>
          <a:xfrm>
            <a:off x="6232150" y="2497975"/>
            <a:ext cx="2191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8" name="Google Shape;148;p32"/>
          <p:cNvSpPr txBox="1">
            <a:spLocks noGrp="1"/>
          </p:cNvSpPr>
          <p:nvPr>
            <p:ph type="title" idx="4"/>
          </p:nvPr>
        </p:nvSpPr>
        <p:spPr>
          <a:xfrm>
            <a:off x="3537961" y="34210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32"/>
          <p:cNvSpPr txBox="1">
            <a:spLocks noGrp="1"/>
          </p:cNvSpPr>
          <p:nvPr>
            <p:ph type="subTitle" idx="5"/>
          </p:nvPr>
        </p:nvSpPr>
        <p:spPr>
          <a:xfrm>
            <a:off x="3537961" y="3931375"/>
            <a:ext cx="20643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0" name="Google Shape;150;p32"/>
          <p:cNvSpPr txBox="1">
            <a:spLocks noGrp="1"/>
          </p:cNvSpPr>
          <p:nvPr>
            <p:ph type="title" idx="6"/>
          </p:nvPr>
        </p:nvSpPr>
        <p:spPr>
          <a:xfrm>
            <a:off x="6295924" y="3421050"/>
            <a:ext cx="2064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32"/>
          <p:cNvSpPr txBox="1">
            <a:spLocks noGrp="1"/>
          </p:cNvSpPr>
          <p:nvPr>
            <p:ph type="subTitle" idx="7"/>
          </p:nvPr>
        </p:nvSpPr>
        <p:spPr>
          <a:xfrm>
            <a:off x="6232150" y="3931375"/>
            <a:ext cx="21918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2" name="Google Shape;152;p32"/>
          <p:cNvSpPr txBox="1">
            <a:spLocks noGrp="1"/>
          </p:cNvSpPr>
          <p:nvPr>
            <p:ph type="title" idx="8"/>
          </p:nvPr>
        </p:nvSpPr>
        <p:spPr>
          <a:xfrm>
            <a:off x="720000" y="539500"/>
            <a:ext cx="7708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blipFill>
          <a:blip r:embed="rId2">
            <a:alphaModFix/>
          </a:blip>
          <a:stretch>
            <a:fillRect/>
          </a:stretch>
        </a:blipFill>
        <a:effectLst/>
      </p:bgPr>
    </p:bg>
    <p:spTree>
      <p:nvGrpSpPr>
        <p:cNvPr id="1" name="Shape 153"/>
        <p:cNvGrpSpPr/>
        <p:nvPr/>
      </p:nvGrpSpPr>
      <p:grpSpPr>
        <a:xfrm>
          <a:off x="0" y="0"/>
          <a:ext cx="0" cy="0"/>
          <a:chOff x="0" y="0"/>
          <a:chExt cx="0" cy="0"/>
        </a:xfrm>
      </p:grpSpPr>
      <p:pic>
        <p:nvPicPr>
          <p:cNvPr id="154" name="Google Shape;154;p33"/>
          <p:cNvPicPr preferRelativeResize="0"/>
          <p:nvPr/>
        </p:nvPicPr>
        <p:blipFill rotWithShape="1">
          <a:blip r:embed="rId3">
            <a:alphaModFix/>
          </a:blip>
          <a:srcRect l="34340" t="30699" r="34839"/>
          <a:stretch/>
        </p:blipFill>
        <p:spPr>
          <a:xfrm>
            <a:off x="3284725" y="1579075"/>
            <a:ext cx="2569800" cy="3564424"/>
          </a:xfrm>
          <a:prstGeom prst="rect">
            <a:avLst/>
          </a:prstGeom>
          <a:noFill/>
          <a:ln>
            <a:noFill/>
          </a:ln>
        </p:spPr>
      </p:pic>
      <p:sp>
        <p:nvSpPr>
          <p:cNvPr id="155" name="Google Shape;155;p33"/>
          <p:cNvSpPr txBox="1">
            <a:spLocks noGrp="1"/>
          </p:cNvSpPr>
          <p:nvPr>
            <p:ph type="title"/>
          </p:nvPr>
        </p:nvSpPr>
        <p:spPr>
          <a:xfrm>
            <a:off x="720000" y="17996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33"/>
          <p:cNvSpPr txBox="1">
            <a:spLocks noGrp="1"/>
          </p:cNvSpPr>
          <p:nvPr>
            <p:ph type="subTitle" idx="1"/>
          </p:nvPr>
        </p:nvSpPr>
        <p:spPr>
          <a:xfrm>
            <a:off x="720000" y="23099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33"/>
          <p:cNvSpPr txBox="1">
            <a:spLocks noGrp="1"/>
          </p:cNvSpPr>
          <p:nvPr>
            <p:ph type="title" idx="2"/>
          </p:nvPr>
        </p:nvSpPr>
        <p:spPr>
          <a:xfrm>
            <a:off x="3419269" y="17996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33"/>
          <p:cNvSpPr txBox="1">
            <a:spLocks noGrp="1"/>
          </p:cNvSpPr>
          <p:nvPr>
            <p:ph type="subTitle" idx="3"/>
          </p:nvPr>
        </p:nvSpPr>
        <p:spPr>
          <a:xfrm>
            <a:off x="3419271" y="23099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33"/>
          <p:cNvSpPr txBox="1">
            <a:spLocks noGrp="1"/>
          </p:cNvSpPr>
          <p:nvPr>
            <p:ph type="title" idx="4"/>
          </p:nvPr>
        </p:nvSpPr>
        <p:spPr>
          <a:xfrm>
            <a:off x="720000" y="32330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33"/>
          <p:cNvSpPr txBox="1">
            <a:spLocks noGrp="1"/>
          </p:cNvSpPr>
          <p:nvPr>
            <p:ph type="subTitle" idx="5"/>
          </p:nvPr>
        </p:nvSpPr>
        <p:spPr>
          <a:xfrm>
            <a:off x="720000" y="37433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33"/>
          <p:cNvSpPr txBox="1">
            <a:spLocks noGrp="1"/>
          </p:cNvSpPr>
          <p:nvPr>
            <p:ph type="title" idx="6"/>
          </p:nvPr>
        </p:nvSpPr>
        <p:spPr>
          <a:xfrm>
            <a:off x="3419269" y="32330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dk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33"/>
          <p:cNvSpPr txBox="1">
            <a:spLocks noGrp="1"/>
          </p:cNvSpPr>
          <p:nvPr>
            <p:ph type="subTitle" idx="7"/>
          </p:nvPr>
        </p:nvSpPr>
        <p:spPr>
          <a:xfrm>
            <a:off x="3419271" y="37433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33"/>
          <p:cNvSpPr txBox="1">
            <a:spLocks noGrp="1"/>
          </p:cNvSpPr>
          <p:nvPr>
            <p:ph type="title" idx="8"/>
          </p:nvPr>
        </p:nvSpPr>
        <p:spPr>
          <a:xfrm>
            <a:off x="6118545" y="17996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33"/>
          <p:cNvSpPr txBox="1">
            <a:spLocks noGrp="1"/>
          </p:cNvSpPr>
          <p:nvPr>
            <p:ph type="subTitle" idx="9"/>
          </p:nvPr>
        </p:nvSpPr>
        <p:spPr>
          <a:xfrm>
            <a:off x="6118549" y="23099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33"/>
          <p:cNvSpPr txBox="1">
            <a:spLocks noGrp="1"/>
          </p:cNvSpPr>
          <p:nvPr>
            <p:ph type="title" idx="13"/>
          </p:nvPr>
        </p:nvSpPr>
        <p:spPr>
          <a:xfrm>
            <a:off x="6118545" y="3233021"/>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33"/>
          <p:cNvSpPr txBox="1">
            <a:spLocks noGrp="1"/>
          </p:cNvSpPr>
          <p:nvPr>
            <p:ph type="subTitle" idx="14"/>
          </p:nvPr>
        </p:nvSpPr>
        <p:spPr>
          <a:xfrm>
            <a:off x="6118549" y="3743346"/>
            <a:ext cx="2305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33"/>
          <p:cNvSpPr txBox="1">
            <a:spLocks noGrp="1"/>
          </p:cNvSpPr>
          <p:nvPr>
            <p:ph type="title" idx="15"/>
          </p:nvPr>
        </p:nvSpPr>
        <p:spPr>
          <a:xfrm>
            <a:off x="1048125" y="539500"/>
            <a:ext cx="7047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168"/>
        <p:cNvGrpSpPr/>
        <p:nvPr/>
      </p:nvGrpSpPr>
      <p:grpSpPr>
        <a:xfrm>
          <a:off x="0" y="0"/>
          <a:ext cx="0" cy="0"/>
          <a:chOff x="0" y="0"/>
          <a:chExt cx="0" cy="0"/>
        </a:xfrm>
      </p:grpSpPr>
      <p:pic>
        <p:nvPicPr>
          <p:cNvPr id="169" name="Google Shape;169;p34"/>
          <p:cNvPicPr preferRelativeResize="0"/>
          <p:nvPr/>
        </p:nvPicPr>
        <p:blipFill rotWithShape="1">
          <a:blip r:embed="rId3">
            <a:alphaModFix/>
          </a:blip>
          <a:srcRect l="22833" t="1077" r="24928" b="54415"/>
          <a:stretch/>
        </p:blipFill>
        <p:spPr>
          <a:xfrm>
            <a:off x="2680400" y="0"/>
            <a:ext cx="3783000" cy="1813026"/>
          </a:xfrm>
          <a:prstGeom prst="rect">
            <a:avLst/>
          </a:prstGeom>
          <a:noFill/>
          <a:ln>
            <a:noFill/>
          </a:ln>
        </p:spPr>
      </p:pic>
      <p:sp>
        <p:nvSpPr>
          <p:cNvPr id="170" name="Google Shape;170;p34"/>
          <p:cNvSpPr txBox="1">
            <a:spLocks noGrp="1"/>
          </p:cNvSpPr>
          <p:nvPr>
            <p:ph type="ctrTitle"/>
          </p:nvPr>
        </p:nvSpPr>
        <p:spPr>
          <a:xfrm>
            <a:off x="2613100" y="746025"/>
            <a:ext cx="39177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600">
                <a:solidFill>
                  <a:schemeClr val="dk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1" name="Google Shape;171;p34"/>
          <p:cNvSpPr txBox="1">
            <a:spLocks noGrp="1"/>
          </p:cNvSpPr>
          <p:nvPr>
            <p:ph type="subTitle" idx="1"/>
          </p:nvPr>
        </p:nvSpPr>
        <p:spPr>
          <a:xfrm>
            <a:off x="2425075" y="1780750"/>
            <a:ext cx="4293900" cy="149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2" name="Google Shape;172;p34"/>
          <p:cNvSpPr txBox="1"/>
          <p:nvPr/>
        </p:nvSpPr>
        <p:spPr>
          <a:xfrm>
            <a:off x="2190750" y="3846875"/>
            <a:ext cx="4762500" cy="503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Poppins"/>
                <a:ea typeface="Poppins"/>
                <a:cs typeface="Poppins"/>
                <a:sym typeface="Poppins"/>
              </a:rPr>
              <a:t>CREDITS: This presentation template was created by</a:t>
            </a:r>
            <a:r>
              <a:rPr lang="en" sz="1000">
                <a:solidFill>
                  <a:schemeClr val="dk2"/>
                </a:solidFill>
                <a:latin typeface="Poppins"/>
                <a:ea typeface="Poppins"/>
                <a:cs typeface="Poppins"/>
                <a:sym typeface="Poppins"/>
              </a:rPr>
              <a:t> </a:t>
            </a:r>
            <a:r>
              <a:rPr lang="en" sz="1000">
                <a:solidFill>
                  <a:schemeClr val="dk2"/>
                </a:solidFill>
                <a:uFill>
                  <a:noFill/>
                </a:uFill>
                <a:latin typeface="Poppins"/>
                <a:ea typeface="Poppins"/>
                <a:cs typeface="Poppins"/>
                <a:sym typeface="Poppins"/>
                <a:hlinkClick r:id="rId4">
                  <a:extLst>
                    <a:ext uri="{A12FA001-AC4F-418D-AE19-62706E023703}">
                      <ahyp:hlinkClr xmlns:ahyp="http://schemas.microsoft.com/office/drawing/2018/hyperlinkcolor" val="tx"/>
                    </a:ext>
                  </a:extLst>
                </a:hlinkClick>
              </a:rPr>
              <a:t>Slidesgo</a:t>
            </a:r>
            <a:r>
              <a:rPr lang="en" sz="1000">
                <a:solidFill>
                  <a:schemeClr val="lt1"/>
                </a:solidFill>
                <a:latin typeface="Poppins"/>
                <a:ea typeface="Poppins"/>
                <a:cs typeface="Poppins"/>
                <a:sym typeface="Poppins"/>
              </a:rPr>
              <a:t>, including icons by </a:t>
            </a:r>
            <a:r>
              <a:rPr lang="en" sz="1000">
                <a:solidFill>
                  <a:schemeClr val="dk2"/>
                </a:solidFill>
                <a:uFill>
                  <a:noFill/>
                </a:uFill>
                <a:latin typeface="Poppins"/>
                <a:ea typeface="Poppins"/>
                <a:cs typeface="Poppins"/>
                <a:sym typeface="Poppins"/>
                <a:hlinkClick r:id="rId5">
                  <a:extLst>
                    <a:ext uri="{A12FA001-AC4F-418D-AE19-62706E023703}">
                      <ahyp:hlinkClr xmlns:ahyp="http://schemas.microsoft.com/office/drawing/2018/hyperlinkcolor" val="tx"/>
                    </a:ext>
                  </a:extLst>
                </a:hlinkClick>
              </a:rPr>
              <a:t>Flaticon</a:t>
            </a:r>
            <a:r>
              <a:rPr lang="en" sz="1000">
                <a:solidFill>
                  <a:schemeClr val="lt1"/>
                </a:solidFill>
                <a:latin typeface="Poppins"/>
                <a:ea typeface="Poppins"/>
                <a:cs typeface="Poppins"/>
                <a:sym typeface="Poppins"/>
              </a:rPr>
              <a:t> and infographics &amp; images by</a:t>
            </a:r>
            <a:r>
              <a:rPr lang="en" sz="1000">
                <a:solidFill>
                  <a:schemeClr val="dk2"/>
                </a:solidFill>
                <a:latin typeface="Poppins"/>
                <a:ea typeface="Poppins"/>
                <a:cs typeface="Poppins"/>
                <a:sym typeface="Poppins"/>
              </a:rPr>
              <a:t> </a:t>
            </a:r>
            <a:r>
              <a:rPr lang="en" sz="1000">
                <a:solidFill>
                  <a:schemeClr val="dk2"/>
                </a:solidFill>
                <a:uFill>
                  <a:noFill/>
                </a:uFill>
                <a:latin typeface="Poppins"/>
                <a:ea typeface="Poppins"/>
                <a:cs typeface="Poppins"/>
                <a:sym typeface="Poppins"/>
                <a:hlinkClick r:id="rId6">
                  <a:extLst>
                    <a:ext uri="{A12FA001-AC4F-418D-AE19-62706E023703}">
                      <ahyp:hlinkClr xmlns:ahyp="http://schemas.microsoft.com/office/drawing/2018/hyperlinkcolor" val="tx"/>
                    </a:ext>
                  </a:extLst>
                </a:hlinkClick>
              </a:rPr>
              <a:t>Freepik</a:t>
            </a:r>
            <a:endParaRPr sz="1000">
              <a:solidFill>
                <a:schemeClr val="dk2"/>
              </a:solidFill>
              <a:latin typeface="Poppins"/>
              <a:ea typeface="Poppins"/>
              <a:cs typeface="Poppins"/>
              <a:sym typeface="Poppi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73"/>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74"/>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2">
  <p:cSld name="BLANK_1_1_1_1_1_1_1_2">
    <p:bg>
      <p:bgPr>
        <a:blipFill>
          <a:blip r:embed="rId2">
            <a:alphaModFix/>
          </a:blip>
          <a:stretch>
            <a:fillRect/>
          </a:stretch>
        </a:blip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3">
            <a:alphaModFix/>
          </a:blip>
          <a:srcRect l="12303" t="38871" r="54876"/>
          <a:stretch/>
        </p:blipFill>
        <p:spPr>
          <a:xfrm>
            <a:off x="1143832" y="1999375"/>
            <a:ext cx="3001037" cy="3144126"/>
          </a:xfrm>
          <a:prstGeom prst="rect">
            <a:avLst/>
          </a:prstGeom>
          <a:noFill/>
          <a:ln>
            <a:noFill/>
          </a:ln>
        </p:spPr>
      </p:pic>
      <p:sp>
        <p:nvSpPr>
          <p:cNvPr id="21" name="Google Shape;21;p5"/>
          <p:cNvSpPr txBox="1">
            <a:spLocks noGrp="1"/>
          </p:cNvSpPr>
          <p:nvPr>
            <p:ph type="subTitle" idx="1"/>
          </p:nvPr>
        </p:nvSpPr>
        <p:spPr>
          <a:xfrm>
            <a:off x="1190550" y="2373475"/>
            <a:ext cx="2907600" cy="57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dk1"/>
                </a:solidFill>
                <a:latin typeface="Raleway"/>
                <a:ea typeface="Raleway"/>
                <a:cs typeface="Raleway"/>
                <a:sym typeface="Ralew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 name="Google Shape;22;p5"/>
          <p:cNvSpPr txBox="1">
            <a:spLocks noGrp="1"/>
          </p:cNvSpPr>
          <p:nvPr>
            <p:ph type="subTitle" idx="2"/>
          </p:nvPr>
        </p:nvSpPr>
        <p:spPr>
          <a:xfrm>
            <a:off x="5044200" y="2373475"/>
            <a:ext cx="2907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latin typeface="Raleway"/>
                <a:ea typeface="Raleway"/>
                <a:cs typeface="Raleway"/>
                <a:sym typeface="Ralew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 name="Google Shape;23;p5"/>
          <p:cNvSpPr txBox="1">
            <a:spLocks noGrp="1"/>
          </p:cNvSpPr>
          <p:nvPr>
            <p:ph type="subTitle" idx="3"/>
          </p:nvPr>
        </p:nvSpPr>
        <p:spPr>
          <a:xfrm>
            <a:off x="119055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 name="Google Shape;24;p5"/>
          <p:cNvSpPr txBox="1">
            <a:spLocks noGrp="1"/>
          </p:cNvSpPr>
          <p:nvPr>
            <p:ph type="subTitle" idx="4"/>
          </p:nvPr>
        </p:nvSpPr>
        <p:spPr>
          <a:xfrm>
            <a:off x="50442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title"/>
          </p:nvPr>
        </p:nvSpPr>
        <p:spPr>
          <a:xfrm>
            <a:off x="2792600" y="854426"/>
            <a:ext cx="3558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0000" y="539496"/>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7"/>
          <p:cNvPicPr preferRelativeResize="0"/>
          <p:nvPr/>
        </p:nvPicPr>
        <p:blipFill rotWithShape="1">
          <a:blip r:embed="rId3">
            <a:alphaModFix/>
          </a:blip>
          <a:srcRect l="8792" t="31239" b="40032"/>
          <a:stretch/>
        </p:blipFill>
        <p:spPr>
          <a:xfrm>
            <a:off x="0" y="2226125"/>
            <a:ext cx="3901450" cy="691251"/>
          </a:xfrm>
          <a:prstGeom prst="rect">
            <a:avLst/>
          </a:prstGeom>
          <a:noFill/>
          <a:ln>
            <a:noFill/>
          </a:ln>
        </p:spPr>
      </p:pic>
      <p:sp>
        <p:nvSpPr>
          <p:cNvPr id="30" name="Google Shape;30;p7"/>
          <p:cNvSpPr txBox="1">
            <a:spLocks noGrp="1"/>
          </p:cNvSpPr>
          <p:nvPr>
            <p:ph type="title"/>
          </p:nvPr>
        </p:nvSpPr>
        <p:spPr>
          <a:xfrm>
            <a:off x="715100" y="2285400"/>
            <a:ext cx="3186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7"/>
          <p:cNvSpPr txBox="1">
            <a:spLocks noGrp="1"/>
          </p:cNvSpPr>
          <p:nvPr>
            <p:ph type="body" idx="1"/>
          </p:nvPr>
        </p:nvSpPr>
        <p:spPr>
          <a:xfrm>
            <a:off x="4848325" y="714075"/>
            <a:ext cx="3409500" cy="2778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Anaheim"/>
              <a:buChar char="●"/>
              <a:defRPr sz="1400"/>
            </a:lvl1pPr>
            <a:lvl2pPr marL="914400" lvl="1" indent="-317500" rtl="0">
              <a:lnSpc>
                <a:spcPct val="115000"/>
              </a:lnSpc>
              <a:spcBef>
                <a:spcPts val="0"/>
              </a:spcBef>
              <a:spcAft>
                <a:spcPts val="0"/>
              </a:spcAft>
              <a:buSzPts val="1400"/>
              <a:buFont typeface="Anaheim"/>
              <a:buChar char="○"/>
              <a:defRPr/>
            </a:lvl2pPr>
            <a:lvl3pPr marL="1371600" lvl="2" indent="-317500" rtl="0">
              <a:lnSpc>
                <a:spcPct val="115000"/>
              </a:lnSpc>
              <a:spcBef>
                <a:spcPts val="0"/>
              </a:spcBef>
              <a:spcAft>
                <a:spcPts val="0"/>
              </a:spcAft>
              <a:buSzPts val="1400"/>
              <a:buFont typeface="Anaheim"/>
              <a:buChar char="■"/>
              <a:defRPr/>
            </a:lvl3pPr>
            <a:lvl4pPr marL="1828800" lvl="3" indent="-317500" rtl="0">
              <a:lnSpc>
                <a:spcPct val="115000"/>
              </a:lnSpc>
              <a:spcBef>
                <a:spcPts val="0"/>
              </a:spcBef>
              <a:spcAft>
                <a:spcPts val="0"/>
              </a:spcAft>
              <a:buSzPts val="1400"/>
              <a:buFont typeface="Anaheim"/>
              <a:buChar char="●"/>
              <a:defRPr/>
            </a:lvl4pPr>
            <a:lvl5pPr marL="2286000" lvl="4" indent="-317500" rtl="0">
              <a:lnSpc>
                <a:spcPct val="115000"/>
              </a:lnSpc>
              <a:spcBef>
                <a:spcPts val="0"/>
              </a:spcBef>
              <a:spcAft>
                <a:spcPts val="0"/>
              </a:spcAft>
              <a:buSzPts val="1400"/>
              <a:buFont typeface="Anaheim"/>
              <a:buChar char="○"/>
              <a:defRPr/>
            </a:lvl5pPr>
            <a:lvl6pPr marL="2743200" lvl="5" indent="-317500" rtl="0">
              <a:lnSpc>
                <a:spcPct val="115000"/>
              </a:lnSpc>
              <a:spcBef>
                <a:spcPts val="0"/>
              </a:spcBef>
              <a:spcAft>
                <a:spcPts val="0"/>
              </a:spcAft>
              <a:buSzPts val="1400"/>
              <a:buFont typeface="Anaheim"/>
              <a:buChar char="■"/>
              <a:defRPr/>
            </a:lvl6pPr>
            <a:lvl7pPr marL="3200400" lvl="6" indent="-317500" rtl="0">
              <a:lnSpc>
                <a:spcPct val="115000"/>
              </a:lnSpc>
              <a:spcBef>
                <a:spcPts val="0"/>
              </a:spcBef>
              <a:spcAft>
                <a:spcPts val="0"/>
              </a:spcAft>
              <a:buSzPts val="1400"/>
              <a:buFont typeface="Anaheim"/>
              <a:buChar char="●"/>
              <a:defRPr/>
            </a:lvl7pPr>
            <a:lvl8pPr marL="3657600" lvl="7" indent="-317500" rtl="0">
              <a:lnSpc>
                <a:spcPct val="115000"/>
              </a:lnSpc>
              <a:spcBef>
                <a:spcPts val="0"/>
              </a:spcBef>
              <a:spcAft>
                <a:spcPts val="0"/>
              </a:spcAft>
              <a:buSzPts val="1400"/>
              <a:buFont typeface="Anaheim"/>
              <a:buChar char="○"/>
              <a:defRPr/>
            </a:lvl8pPr>
            <a:lvl9pPr marL="4114800" lvl="8" indent="-317500" rtl="0">
              <a:lnSpc>
                <a:spcPct val="115000"/>
              </a:lnSpc>
              <a:spcBef>
                <a:spcPts val="0"/>
              </a:spcBef>
              <a:spcAft>
                <a:spcPts val="0"/>
              </a:spcAft>
              <a:buSzPts val="1400"/>
              <a:buFont typeface="Anaheim"/>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4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2341025" y="1434225"/>
            <a:ext cx="4461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 name="Google Shape;36;p9"/>
          <p:cNvSpPr txBox="1">
            <a:spLocks noGrp="1"/>
          </p:cNvSpPr>
          <p:nvPr>
            <p:ph type="subTitle" idx="1"/>
          </p:nvPr>
        </p:nvSpPr>
        <p:spPr>
          <a:xfrm>
            <a:off x="2241550" y="241555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10"/>
          <p:cNvSpPr txBox="1">
            <a:spLocks noGrp="1"/>
          </p:cNvSpPr>
          <p:nvPr>
            <p:ph type="title"/>
          </p:nvPr>
        </p:nvSpPr>
        <p:spPr>
          <a:xfrm>
            <a:off x="715100" y="513847"/>
            <a:ext cx="4991700" cy="117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1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pic>
        <p:nvPicPr>
          <p:cNvPr id="39" name="Google Shape;39;p10"/>
          <p:cNvPicPr preferRelativeResize="0"/>
          <p:nvPr/>
        </p:nvPicPr>
        <p:blipFill rotWithShape="1">
          <a:blip r:embed="rId2">
            <a:alphaModFix amt="15000"/>
          </a:blip>
          <a:srcRect r="20299"/>
          <a:stretch/>
        </p:blipFill>
        <p:spPr>
          <a:xfrm>
            <a:off x="0" y="0"/>
            <a:ext cx="7287773" cy="5143500"/>
          </a:xfrm>
          <a:prstGeom prst="rect">
            <a:avLst/>
          </a:prstGeom>
          <a:noFill/>
          <a:ln>
            <a:noFill/>
          </a:ln>
        </p:spPr>
      </p:pic>
      <p:pic>
        <p:nvPicPr>
          <p:cNvPr id="40" name="Google Shape;40;p10"/>
          <p:cNvPicPr preferRelativeResize="0"/>
          <p:nvPr/>
        </p:nvPicPr>
        <p:blipFill rotWithShape="1">
          <a:blip r:embed="rId3">
            <a:alphaModFix amt="30000"/>
          </a:blip>
          <a:srcRect l="91806"/>
          <a:stretch/>
        </p:blipFill>
        <p:spPr>
          <a:xfrm>
            <a:off x="7287774" y="0"/>
            <a:ext cx="1856232"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212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Raleway"/>
              <a:buNone/>
              <a:defRPr sz="3500">
                <a:solidFill>
                  <a:schemeClr val="lt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oppins"/>
              <a:buChar char="●"/>
              <a:defRPr>
                <a:solidFill>
                  <a:schemeClr val="lt1"/>
                </a:solidFill>
                <a:latin typeface="Poppins"/>
                <a:ea typeface="Poppins"/>
                <a:cs typeface="Poppins"/>
                <a:sym typeface="Poppins"/>
              </a:defRPr>
            </a:lvl1pPr>
            <a:lvl2pPr marL="914400" lvl="1"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2pPr>
            <a:lvl3pPr marL="1371600" lvl="2"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3pPr>
            <a:lvl4pPr marL="1828800" lvl="3"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4pPr>
            <a:lvl5pPr marL="2286000" lvl="4"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5pPr>
            <a:lvl6pPr marL="2743200" lvl="5"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6pPr>
            <a:lvl7pPr marL="3200400" lvl="6"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7pPr>
            <a:lvl8pPr marL="3657600" lvl="7" indent="-317500">
              <a:lnSpc>
                <a:spcPct val="115000"/>
              </a:lnSpc>
              <a:spcBef>
                <a:spcPts val="1600"/>
              </a:spcBef>
              <a:spcAft>
                <a:spcPts val="0"/>
              </a:spcAft>
              <a:buClr>
                <a:schemeClr val="lt1"/>
              </a:buClr>
              <a:buSzPts val="1400"/>
              <a:buFont typeface="Poppins"/>
              <a:buChar char="○"/>
              <a:defRPr>
                <a:solidFill>
                  <a:schemeClr val="lt1"/>
                </a:solidFill>
                <a:latin typeface="Poppins"/>
                <a:ea typeface="Poppins"/>
                <a:cs typeface="Poppins"/>
                <a:sym typeface="Poppins"/>
              </a:defRPr>
            </a:lvl8pPr>
            <a:lvl9pPr marL="4114800" lvl="8" indent="-317500">
              <a:lnSpc>
                <a:spcPct val="115000"/>
              </a:lnSpc>
              <a:spcBef>
                <a:spcPts val="1600"/>
              </a:spcBef>
              <a:spcAft>
                <a:spcPts val="1600"/>
              </a:spcAft>
              <a:buClr>
                <a:schemeClr val="lt1"/>
              </a:buClr>
              <a:buSzPts val="1400"/>
              <a:buFont typeface="Poppins"/>
              <a:buChar char="■"/>
              <a:defRPr>
                <a:solidFill>
                  <a:schemeClr val="lt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hyperlink" Target="https://summerofcode.withgoogle.com/archive/2020/projects/4695402302930944/" TargetMode="External"/><Relationship Id="rId4" Type="http://schemas.openxmlformats.org/officeDocument/2006/relationships/hyperlink" Target="https://www.figma.com/file/R6O0ZZlabxMaKm4YKlvEQb/Neo-Link?node-id=0: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38"/>
          <p:cNvPicPr preferRelativeResize="0"/>
          <p:nvPr/>
        </p:nvPicPr>
        <p:blipFill rotWithShape="1">
          <a:blip r:embed="rId3">
            <a:alphaModFix/>
          </a:blip>
          <a:srcRect l="7817" t="55854" b="12141"/>
          <a:stretch/>
        </p:blipFill>
        <p:spPr>
          <a:xfrm>
            <a:off x="715100" y="1239650"/>
            <a:ext cx="8428675" cy="1646074"/>
          </a:xfrm>
          <a:prstGeom prst="rect">
            <a:avLst/>
          </a:prstGeom>
          <a:noFill/>
          <a:ln>
            <a:noFill/>
          </a:ln>
        </p:spPr>
      </p:pic>
      <p:sp>
        <p:nvSpPr>
          <p:cNvPr id="181" name="Google Shape;181;p38"/>
          <p:cNvSpPr txBox="1">
            <a:spLocks noGrp="1"/>
          </p:cNvSpPr>
          <p:nvPr>
            <p:ph type="ctrTitle"/>
          </p:nvPr>
        </p:nvSpPr>
        <p:spPr>
          <a:xfrm>
            <a:off x="791300" y="73450"/>
            <a:ext cx="6055500" cy="3680700"/>
          </a:xfrm>
          <a:prstGeom prst="rect">
            <a:avLst/>
          </a:prstGeom>
        </p:spPr>
        <p:txBody>
          <a:bodyPr spcFirstLastPara="1" wrap="square" lIns="91425" tIns="91425" rIns="91425" bIns="91425" anchor="b" anchorCtr="0">
            <a:noAutofit/>
          </a:bodyPr>
          <a:lstStyle/>
          <a:p>
            <a:pPr marL="0" lvl="0" indent="0" algn="l" rtl="0">
              <a:lnSpc>
                <a:spcPct val="83000"/>
              </a:lnSpc>
              <a:spcBef>
                <a:spcPts val="0"/>
              </a:spcBef>
              <a:spcAft>
                <a:spcPts val="0"/>
              </a:spcAft>
              <a:buNone/>
            </a:pPr>
            <a:r>
              <a:rPr lang="en" sz="5100" dirty="0">
                <a:solidFill>
                  <a:schemeClr val="dk1"/>
                </a:solidFill>
                <a:latin typeface="Raleway Light"/>
                <a:ea typeface="Raleway Light"/>
                <a:cs typeface="Raleway Light"/>
                <a:sym typeface="Raleway Light"/>
              </a:rPr>
              <a:t>SCALING UP THE MHBS/DHIS</a:t>
            </a:r>
            <a:r>
              <a:rPr lang="en" sz="5100" dirty="0">
                <a:solidFill>
                  <a:schemeClr val="dk1"/>
                </a:solidFill>
                <a:latin typeface="Poppins ExtraLight"/>
                <a:ea typeface="Poppins ExtraLight"/>
                <a:cs typeface="Poppins ExtraLight"/>
                <a:sym typeface="Poppins ExtraLight"/>
              </a:rPr>
              <a:t>2</a:t>
            </a:r>
            <a:r>
              <a:rPr lang="en" sz="5100" dirty="0">
                <a:solidFill>
                  <a:schemeClr val="dk1"/>
                </a:solidFill>
                <a:latin typeface="Raleway Light"/>
                <a:ea typeface="Raleway Light"/>
                <a:cs typeface="Raleway Light"/>
                <a:sym typeface="Raleway Light"/>
              </a:rPr>
              <a:t> </a:t>
            </a:r>
            <a:endParaRPr sz="5100" dirty="0">
              <a:solidFill>
                <a:schemeClr val="dk1"/>
              </a:solidFill>
              <a:latin typeface="Raleway Light"/>
              <a:ea typeface="Raleway Light"/>
              <a:cs typeface="Raleway Light"/>
              <a:sym typeface="Raleway Light"/>
            </a:endParaRPr>
          </a:p>
          <a:p>
            <a:pPr marL="0" lvl="0" indent="0" algn="l" rtl="0">
              <a:lnSpc>
                <a:spcPct val="83000"/>
              </a:lnSpc>
              <a:spcBef>
                <a:spcPts val="0"/>
              </a:spcBef>
              <a:spcAft>
                <a:spcPts val="0"/>
              </a:spcAft>
              <a:buClr>
                <a:srgbClr val="C9D1D9"/>
              </a:buClr>
              <a:buSzPts val="3200"/>
              <a:buFont typeface="Arial"/>
              <a:buNone/>
            </a:pPr>
            <a:endParaRPr sz="6900" dirty="0">
              <a:latin typeface="Raleway Light"/>
              <a:ea typeface="Raleway Light"/>
              <a:cs typeface="Raleway Light"/>
              <a:sym typeface="Raleway Light"/>
            </a:endParaRPr>
          </a:p>
        </p:txBody>
      </p:sp>
      <p:sp>
        <p:nvSpPr>
          <p:cNvPr id="182" name="Google Shape;182;p38"/>
          <p:cNvSpPr txBox="1">
            <a:spLocks noGrp="1"/>
          </p:cNvSpPr>
          <p:nvPr>
            <p:ph type="ctrTitle"/>
          </p:nvPr>
        </p:nvSpPr>
        <p:spPr>
          <a:xfrm>
            <a:off x="699525" y="3114325"/>
            <a:ext cx="8496900" cy="1303500"/>
          </a:xfrm>
          <a:prstGeom prst="rect">
            <a:avLst/>
          </a:prstGeom>
        </p:spPr>
        <p:txBody>
          <a:bodyPr spcFirstLastPara="1" wrap="square" lIns="91425" tIns="91425" rIns="91425" bIns="91425" anchor="b" anchorCtr="0">
            <a:noAutofit/>
          </a:bodyPr>
          <a:lstStyle/>
          <a:p>
            <a:pPr marL="0" lvl="0" indent="0" algn="l" rtl="0">
              <a:lnSpc>
                <a:spcPct val="83000"/>
              </a:lnSpc>
              <a:spcBef>
                <a:spcPts val="0"/>
              </a:spcBef>
              <a:spcAft>
                <a:spcPts val="0"/>
              </a:spcAft>
              <a:buNone/>
            </a:pPr>
            <a:endParaRPr sz="4100">
              <a:solidFill>
                <a:schemeClr val="dk1"/>
              </a:solidFill>
              <a:latin typeface="Raleway Light"/>
              <a:ea typeface="Raleway Light"/>
              <a:cs typeface="Raleway Light"/>
              <a:sym typeface="Raleway Light"/>
            </a:endParaRPr>
          </a:p>
          <a:p>
            <a:pPr marL="0" lvl="0" indent="0" algn="l" rtl="0">
              <a:lnSpc>
                <a:spcPct val="83000"/>
              </a:lnSpc>
              <a:spcBef>
                <a:spcPts val="0"/>
              </a:spcBef>
              <a:spcAft>
                <a:spcPts val="0"/>
              </a:spcAft>
              <a:buNone/>
            </a:pPr>
            <a:r>
              <a:rPr lang="en" sz="5200">
                <a:latin typeface="Raleway Light"/>
                <a:ea typeface="Raleway Light"/>
                <a:cs typeface="Raleway Light"/>
                <a:sym typeface="Raleway Light"/>
              </a:rPr>
              <a:t>TRACKER AND TRAINER APPLICATIONS</a:t>
            </a:r>
            <a:endParaRPr sz="8000">
              <a:latin typeface="Raleway Light"/>
              <a:ea typeface="Raleway Light"/>
              <a:cs typeface="Raleway Light"/>
              <a:sym typeface="Raleway Light"/>
            </a:endParaRPr>
          </a:p>
        </p:txBody>
      </p:sp>
      <p:sp>
        <p:nvSpPr>
          <p:cNvPr id="2" name="TextBox 1">
            <a:extLst>
              <a:ext uri="{FF2B5EF4-FFF2-40B4-BE49-F238E27FC236}">
                <a16:creationId xmlns:a16="http://schemas.microsoft.com/office/drawing/2014/main" id="{AA237C70-D1EC-4BC6-AFD9-0867E70DFC7E}"/>
              </a:ext>
            </a:extLst>
          </p:cNvPr>
          <p:cNvSpPr txBox="1"/>
          <p:nvPr/>
        </p:nvSpPr>
        <p:spPr>
          <a:xfrm>
            <a:off x="7388352" y="4559808"/>
            <a:ext cx="1426464" cy="369332"/>
          </a:xfrm>
          <a:prstGeom prst="rect">
            <a:avLst/>
          </a:prstGeom>
          <a:noFill/>
        </p:spPr>
        <p:txBody>
          <a:bodyPr wrap="square" rtlCol="0">
            <a:spAutoFit/>
          </a:bodyPr>
          <a:lstStyle/>
          <a:p>
            <a:r>
              <a:rPr lang="en-US" sz="1800" dirty="0">
                <a:solidFill>
                  <a:schemeClr val="bg1"/>
                </a:solidFill>
              </a:rPr>
              <a:t>LibreHealth</a:t>
            </a:r>
          </a:p>
        </p:txBody>
      </p:sp>
      <p:pic>
        <p:nvPicPr>
          <p:cNvPr id="5" name="Picture 4">
            <a:extLst>
              <a:ext uri="{FF2B5EF4-FFF2-40B4-BE49-F238E27FC236}">
                <a16:creationId xmlns:a16="http://schemas.microsoft.com/office/drawing/2014/main" id="{DF0BB51E-FB4C-4C03-9001-FD6B0A72F4AC}"/>
              </a:ext>
            </a:extLst>
          </p:cNvPr>
          <p:cNvPicPr>
            <a:picLocks noChangeAspect="1"/>
          </p:cNvPicPr>
          <p:nvPr/>
        </p:nvPicPr>
        <p:blipFill>
          <a:blip r:embed="rId4"/>
          <a:stretch>
            <a:fillRect/>
          </a:stretch>
        </p:blipFill>
        <p:spPr>
          <a:xfrm>
            <a:off x="2750944" y="200991"/>
            <a:ext cx="3642112" cy="7499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7"/>
          <p:cNvSpPr txBox="1">
            <a:spLocks noGrp="1"/>
          </p:cNvSpPr>
          <p:nvPr>
            <p:ph type="title"/>
          </p:nvPr>
        </p:nvSpPr>
        <p:spPr>
          <a:xfrm>
            <a:off x="359825" y="159625"/>
            <a:ext cx="446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TRACKER APP</a:t>
            </a:r>
            <a:endParaRPr u="sng"/>
          </a:p>
        </p:txBody>
      </p:sp>
      <p:sp>
        <p:nvSpPr>
          <p:cNvPr id="249" name="Google Shape;249;p47"/>
          <p:cNvSpPr txBox="1">
            <a:spLocks noGrp="1"/>
          </p:cNvSpPr>
          <p:nvPr>
            <p:ph type="subTitle" idx="1"/>
          </p:nvPr>
        </p:nvSpPr>
        <p:spPr>
          <a:xfrm>
            <a:off x="747925" y="1096075"/>
            <a:ext cx="4661100" cy="16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u="sng">
                <a:solidFill>
                  <a:srgbClr val="000000"/>
                </a:solidFill>
                <a:latin typeface="Raleway"/>
                <a:ea typeface="Raleway"/>
                <a:cs typeface="Raleway"/>
                <a:sym typeface="Raleway"/>
              </a:rPr>
              <a:t>TECH :</a:t>
            </a:r>
            <a:endParaRPr sz="1800" u="sng">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800">
                <a:solidFill>
                  <a:srgbClr val="000000"/>
                </a:solidFill>
                <a:latin typeface="Raleway"/>
                <a:ea typeface="Raleway"/>
                <a:cs typeface="Raleway"/>
                <a:sym typeface="Raleway"/>
              </a:rPr>
              <a:t> </a:t>
            </a:r>
            <a:r>
              <a:rPr lang="en" sz="1800">
                <a:solidFill>
                  <a:srgbClr val="0C0C0C"/>
                </a:solidFill>
                <a:latin typeface="Raleway"/>
                <a:ea typeface="Raleway"/>
                <a:cs typeface="Raleway"/>
                <a:sym typeface="Raleway"/>
              </a:rPr>
              <a:t>Kotlin , Java , Python , Shell(interactive command and scripting language) , HTML ,Gradle(to build software's)</a:t>
            </a:r>
            <a:endParaRPr sz="140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800">
              <a:solidFill>
                <a:srgbClr val="0C0C0C"/>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800" u="sng">
                <a:solidFill>
                  <a:srgbClr val="0C0C0C"/>
                </a:solidFill>
                <a:latin typeface="Raleway"/>
                <a:ea typeface="Raleway"/>
                <a:cs typeface="Raleway"/>
                <a:sym typeface="Raleway"/>
              </a:rPr>
              <a:t>FEATURES :</a:t>
            </a:r>
            <a:endParaRPr sz="1400" u="sng">
              <a:solidFill>
                <a:srgbClr val="000000"/>
              </a:solidFill>
              <a:latin typeface="Raleway"/>
              <a:ea typeface="Raleway"/>
              <a:cs typeface="Raleway"/>
              <a:sym typeface="Raleway"/>
            </a:endParaRPr>
          </a:p>
          <a:p>
            <a:pPr marL="0" lvl="0" indent="0" algn="l" rtl="0">
              <a:spcBef>
                <a:spcPts val="0"/>
              </a:spcBef>
              <a:spcAft>
                <a:spcPts val="0"/>
              </a:spcAft>
              <a:buNone/>
            </a:pPr>
            <a:r>
              <a:rPr lang="en" sz="1800">
                <a:solidFill>
                  <a:srgbClr val="0C0C0C"/>
                </a:solidFill>
                <a:latin typeface="Raleway"/>
                <a:ea typeface="Raleway"/>
                <a:cs typeface="Raleway"/>
                <a:sym typeface="Raleway"/>
              </a:rPr>
              <a:t>#MHBS Tracker app is used to collect data from the dhis2 mobile application</a:t>
            </a:r>
            <a:endParaRPr sz="1400">
              <a:solidFill>
                <a:srgbClr val="000000"/>
              </a:solidFill>
              <a:latin typeface="Raleway"/>
              <a:ea typeface="Raleway"/>
              <a:cs typeface="Raleway"/>
              <a:sym typeface="Raleway"/>
            </a:endParaRPr>
          </a:p>
          <a:p>
            <a:pPr marL="342900" lvl="0" indent="-228600" algn="l" rtl="0">
              <a:spcBef>
                <a:spcPts val="0"/>
              </a:spcBef>
              <a:spcAft>
                <a:spcPts val="0"/>
              </a:spcAft>
              <a:buClr>
                <a:srgbClr val="000000"/>
              </a:buClr>
              <a:buSzPts val="1800"/>
              <a:buFont typeface="Avenir"/>
              <a:buNone/>
            </a:pPr>
            <a:endParaRPr sz="1800">
              <a:solidFill>
                <a:srgbClr val="0C0C0C"/>
              </a:solidFill>
              <a:latin typeface="Raleway"/>
              <a:ea typeface="Raleway"/>
              <a:cs typeface="Raleway"/>
              <a:sym typeface="Raleway"/>
            </a:endParaRPr>
          </a:p>
          <a:p>
            <a:pPr marL="0" lvl="0" indent="0" algn="l" rtl="0">
              <a:spcBef>
                <a:spcPts val="0"/>
              </a:spcBef>
              <a:spcAft>
                <a:spcPts val="0"/>
              </a:spcAft>
              <a:buNone/>
            </a:pPr>
            <a:r>
              <a:rPr lang="en" sz="1800">
                <a:solidFill>
                  <a:srgbClr val="0C0C0C"/>
                </a:solidFill>
                <a:latin typeface="Raleway"/>
                <a:ea typeface="Raleway"/>
                <a:cs typeface="Raleway"/>
                <a:sym typeface="Raleway"/>
              </a:rPr>
              <a:t>#It tracks the health status of the baby in the early days of his birth.</a:t>
            </a:r>
            <a:endParaRPr sz="1400">
              <a:solidFill>
                <a:srgbClr val="000000"/>
              </a:solidFill>
              <a:latin typeface="Raleway"/>
              <a:ea typeface="Raleway"/>
              <a:cs typeface="Raleway"/>
              <a:sym typeface="Raleway"/>
            </a:endParaRPr>
          </a:p>
          <a:p>
            <a:pPr marL="342900" lvl="0" indent="-228600" algn="l" rtl="0">
              <a:spcBef>
                <a:spcPts val="0"/>
              </a:spcBef>
              <a:spcAft>
                <a:spcPts val="0"/>
              </a:spcAft>
              <a:buClr>
                <a:srgbClr val="000000"/>
              </a:buClr>
              <a:buSzPts val="1800"/>
              <a:buFont typeface="Avenir"/>
              <a:buNone/>
            </a:pPr>
            <a:endParaRPr sz="1800">
              <a:solidFill>
                <a:srgbClr val="0C0C0C"/>
              </a:solidFill>
              <a:latin typeface="Raleway"/>
              <a:ea typeface="Raleway"/>
              <a:cs typeface="Raleway"/>
              <a:sym typeface="Raleway"/>
            </a:endParaRPr>
          </a:p>
          <a:p>
            <a:pPr marL="0" lvl="0" indent="0" algn="l" rtl="0">
              <a:spcBef>
                <a:spcPts val="0"/>
              </a:spcBef>
              <a:spcAft>
                <a:spcPts val="0"/>
              </a:spcAft>
              <a:buNone/>
            </a:pPr>
            <a:r>
              <a:rPr lang="en" sz="1800">
                <a:solidFill>
                  <a:srgbClr val="0C0C0C"/>
                </a:solidFill>
                <a:latin typeface="Raleway"/>
                <a:ea typeface="Raleway"/>
                <a:cs typeface="Raleway"/>
                <a:sym typeface="Raleway"/>
              </a:rPr>
              <a:t>#App usage tracker, offline support</a:t>
            </a:r>
            <a:endParaRPr sz="1800">
              <a:solidFill>
                <a:srgbClr val="0C0C0C"/>
              </a:solidFill>
              <a:latin typeface="Raleway"/>
              <a:ea typeface="Raleway"/>
              <a:cs typeface="Raleway"/>
              <a:sym typeface="Raleway"/>
            </a:endParaRPr>
          </a:p>
          <a:p>
            <a:pPr marL="457200" lvl="0" indent="0" algn="l" rtl="0">
              <a:spcBef>
                <a:spcPts val="0"/>
              </a:spcBef>
              <a:spcAft>
                <a:spcPts val="0"/>
              </a:spcAft>
              <a:buNone/>
            </a:pPr>
            <a:endParaRPr sz="1700" u="sng">
              <a:solidFill>
                <a:srgbClr val="000000"/>
              </a:solidFill>
              <a:latin typeface="Raleway"/>
              <a:ea typeface="Raleway"/>
              <a:cs typeface="Raleway"/>
              <a:sym typeface="Raleway"/>
            </a:endParaRPr>
          </a:p>
        </p:txBody>
      </p:sp>
      <p:pic>
        <p:nvPicPr>
          <p:cNvPr id="250" name="Google Shape;250;p47"/>
          <p:cNvPicPr preferRelativeResize="0"/>
          <p:nvPr/>
        </p:nvPicPr>
        <p:blipFill rotWithShape="1">
          <a:blip r:embed="rId3">
            <a:alphaModFix/>
          </a:blip>
          <a:srcRect/>
          <a:stretch/>
        </p:blipFill>
        <p:spPr>
          <a:xfrm>
            <a:off x="5906375" y="323850"/>
            <a:ext cx="2733674" cy="4495801"/>
          </a:xfrm>
          <a:prstGeom prst="rect">
            <a:avLst/>
          </a:prstGeom>
          <a:noFill/>
          <a:ln>
            <a:noFill/>
          </a:ln>
        </p:spPr>
      </p:pic>
      <p:sp>
        <p:nvSpPr>
          <p:cNvPr id="251" name="Google Shape;251;p47"/>
          <p:cNvSpPr/>
          <p:nvPr/>
        </p:nvSpPr>
        <p:spPr>
          <a:xfrm>
            <a:off x="5729250" y="159625"/>
            <a:ext cx="3105247" cy="4842015"/>
          </a:xfrm>
          <a:custGeom>
            <a:avLst/>
            <a:gdLst/>
            <a:ahLst/>
            <a:cxnLst/>
            <a:rect l="l" t="t" r="r" b="b"/>
            <a:pathLst>
              <a:path w="7794" h="14027" extrusionOk="0">
                <a:moveTo>
                  <a:pt x="6610" y="519"/>
                </a:moveTo>
                <a:cubicBezTo>
                  <a:pt x="6976" y="519"/>
                  <a:pt x="7273" y="817"/>
                  <a:pt x="7273" y="1183"/>
                </a:cubicBezTo>
                <a:lnTo>
                  <a:pt x="7273" y="12843"/>
                </a:lnTo>
                <a:cubicBezTo>
                  <a:pt x="7273" y="13209"/>
                  <a:pt x="6976" y="13506"/>
                  <a:pt x="6610" y="13506"/>
                </a:cubicBezTo>
                <a:lnTo>
                  <a:pt x="1184" y="13506"/>
                </a:lnTo>
                <a:cubicBezTo>
                  <a:pt x="818" y="13506"/>
                  <a:pt x="520" y="13209"/>
                  <a:pt x="520" y="12843"/>
                </a:cubicBezTo>
                <a:lnTo>
                  <a:pt x="520" y="1183"/>
                </a:lnTo>
                <a:cubicBezTo>
                  <a:pt x="520" y="817"/>
                  <a:pt x="818" y="519"/>
                  <a:pt x="1184" y="519"/>
                </a:cubicBezTo>
                <a:close/>
                <a:moveTo>
                  <a:pt x="1184" y="0"/>
                </a:moveTo>
                <a:cubicBezTo>
                  <a:pt x="532" y="0"/>
                  <a:pt x="1" y="530"/>
                  <a:pt x="1" y="1183"/>
                </a:cubicBezTo>
                <a:lnTo>
                  <a:pt x="1" y="12843"/>
                </a:lnTo>
                <a:cubicBezTo>
                  <a:pt x="1" y="13495"/>
                  <a:pt x="532" y="14026"/>
                  <a:pt x="1184" y="14026"/>
                </a:cubicBezTo>
                <a:lnTo>
                  <a:pt x="6610" y="14026"/>
                </a:lnTo>
                <a:cubicBezTo>
                  <a:pt x="7262" y="14026"/>
                  <a:pt x="7793" y="13495"/>
                  <a:pt x="7793" y="12843"/>
                </a:cubicBezTo>
                <a:lnTo>
                  <a:pt x="7793" y="1183"/>
                </a:lnTo>
                <a:cubicBezTo>
                  <a:pt x="7793" y="530"/>
                  <a:pt x="726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5"/>
          <p:cNvSpPr txBox="1">
            <a:spLocks noGrp="1"/>
          </p:cNvSpPr>
          <p:nvPr>
            <p:ph type="title"/>
          </p:nvPr>
        </p:nvSpPr>
        <p:spPr>
          <a:xfrm>
            <a:off x="1368275" y="1911096"/>
            <a:ext cx="2551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PROJECT 1</a:t>
            </a:r>
            <a:endParaRPr/>
          </a:p>
        </p:txBody>
      </p:sp>
      <p:sp>
        <p:nvSpPr>
          <p:cNvPr id="231" name="Google Shape;231;p45"/>
          <p:cNvSpPr txBox="1">
            <a:spLocks noGrp="1"/>
          </p:cNvSpPr>
          <p:nvPr>
            <p:ph type="body" idx="1"/>
          </p:nvPr>
        </p:nvSpPr>
        <p:spPr>
          <a:xfrm>
            <a:off x="5172450" y="1052249"/>
            <a:ext cx="2655000" cy="21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pic>
        <p:nvPicPr>
          <p:cNvPr id="232" name="Google Shape;232;p45"/>
          <p:cNvPicPr preferRelativeResize="0"/>
          <p:nvPr/>
        </p:nvPicPr>
        <p:blipFill rotWithShape="1">
          <a:blip r:embed="rId3">
            <a:alphaModFix/>
          </a:blip>
          <a:srcRect/>
          <a:stretch/>
        </p:blipFill>
        <p:spPr>
          <a:xfrm>
            <a:off x="1124825" y="1639788"/>
            <a:ext cx="3038400" cy="3503700"/>
          </a:xfrm>
          <a:prstGeom prst="rect">
            <a:avLst/>
          </a:prstGeom>
          <a:noFill/>
          <a:ln>
            <a:noFill/>
          </a:ln>
        </p:spPr>
      </p:pic>
      <p:pic>
        <p:nvPicPr>
          <p:cNvPr id="233" name="Google Shape;233;p45"/>
          <p:cNvPicPr preferRelativeResize="0"/>
          <p:nvPr/>
        </p:nvPicPr>
        <p:blipFill rotWithShape="1">
          <a:blip r:embed="rId4">
            <a:alphaModFix/>
          </a:blip>
          <a:srcRect/>
          <a:stretch/>
        </p:blipFill>
        <p:spPr>
          <a:xfrm>
            <a:off x="4972826" y="-12"/>
            <a:ext cx="3210000" cy="3503700"/>
          </a:xfrm>
          <a:prstGeom prst="rect">
            <a:avLst/>
          </a:prstGeom>
          <a:noFill/>
          <a:ln>
            <a:noFill/>
          </a:ln>
        </p:spPr>
      </p:pic>
      <p:sp>
        <p:nvSpPr>
          <p:cNvPr id="234" name="Google Shape;234;p45"/>
          <p:cNvSpPr txBox="1"/>
          <p:nvPr/>
        </p:nvSpPr>
        <p:spPr>
          <a:xfrm>
            <a:off x="1710750" y="791725"/>
            <a:ext cx="21036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solidFill>
                  <a:schemeClr val="lt1"/>
                </a:solidFill>
                <a:latin typeface="Raleway"/>
                <a:ea typeface="Raleway"/>
                <a:cs typeface="Raleway"/>
                <a:sym typeface="Raleway"/>
              </a:rPr>
              <a:t>TRAINER APP</a:t>
            </a:r>
            <a:endParaRPr sz="1900">
              <a:solidFill>
                <a:schemeClr val="lt1"/>
              </a:solidFill>
              <a:latin typeface="Raleway"/>
              <a:ea typeface="Raleway"/>
              <a:cs typeface="Raleway"/>
              <a:sym typeface="Raleway"/>
            </a:endParaRPr>
          </a:p>
        </p:txBody>
      </p:sp>
      <p:sp>
        <p:nvSpPr>
          <p:cNvPr id="235" name="Google Shape;235;p45"/>
          <p:cNvSpPr txBox="1"/>
          <p:nvPr/>
        </p:nvSpPr>
        <p:spPr>
          <a:xfrm>
            <a:off x="5825550" y="4068325"/>
            <a:ext cx="2103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lt1"/>
                </a:solidFill>
                <a:latin typeface="Raleway"/>
                <a:ea typeface="Raleway"/>
                <a:cs typeface="Raleway"/>
                <a:sym typeface="Raleway"/>
              </a:rPr>
              <a:t>TRACKER APP</a:t>
            </a:r>
            <a:endParaRPr sz="2000">
              <a:solidFill>
                <a:schemeClr val="lt1"/>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9"/>
          <p:cNvSpPr txBox="1">
            <a:spLocks noGrp="1"/>
          </p:cNvSpPr>
          <p:nvPr>
            <p:ph type="title"/>
          </p:nvPr>
        </p:nvSpPr>
        <p:spPr>
          <a:xfrm>
            <a:off x="-533400" y="-187725"/>
            <a:ext cx="10249800" cy="11595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C0C0C"/>
              </a:buClr>
              <a:buSzPts val="4000"/>
              <a:buFont typeface="Arial"/>
              <a:buNone/>
            </a:pPr>
            <a:r>
              <a:rPr lang="en" sz="3100" u="sng" dirty="0">
                <a:solidFill>
                  <a:srgbClr val="0C0C0C"/>
                </a:solidFill>
                <a:highlight>
                  <a:schemeClr val="lt2"/>
                </a:highlight>
                <a:latin typeface="Raleway Light"/>
                <a:ea typeface="Raleway Light"/>
                <a:cs typeface="Raleway Light"/>
                <a:sym typeface="Raleway Light"/>
              </a:rPr>
              <a:t>Works To be Done:</a:t>
            </a:r>
            <a:endParaRPr sz="3600" u="sng" dirty="0">
              <a:highlight>
                <a:schemeClr val="lt2"/>
              </a:highlight>
              <a:latin typeface="Raleway Light"/>
              <a:ea typeface="Raleway Light"/>
              <a:cs typeface="Raleway Light"/>
              <a:sym typeface="Raleway Light"/>
            </a:endParaRPr>
          </a:p>
        </p:txBody>
      </p:sp>
      <p:sp>
        <p:nvSpPr>
          <p:cNvPr id="264" name="Google Shape;264;p49"/>
          <p:cNvSpPr txBox="1"/>
          <p:nvPr/>
        </p:nvSpPr>
        <p:spPr>
          <a:xfrm>
            <a:off x="0" y="704150"/>
            <a:ext cx="10876200" cy="2414477"/>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24292F"/>
              </a:buClr>
              <a:buSzPts val="1400"/>
              <a:buFont typeface="Raleway Medium"/>
              <a:buAutoNum type="arabicPeriod"/>
            </a:pPr>
            <a:r>
              <a:rPr lang="en" dirty="0">
                <a:solidFill>
                  <a:srgbClr val="24292F"/>
                </a:solidFill>
                <a:highlight>
                  <a:schemeClr val="lt1"/>
                </a:highlight>
                <a:latin typeface="Raleway Medium"/>
                <a:ea typeface="Raleway Medium"/>
                <a:cs typeface="Raleway Medium"/>
                <a:sym typeface="Raleway Medium"/>
              </a:rPr>
              <a:t>Update mHBS-Tracker &amp; Set-up CI/CD </a:t>
            </a:r>
            <a:endParaRPr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Merged the upstream changes that have more than 6K unmerged commits.</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Modified the final merged code to have features and look like the mHBS app.</a:t>
            </a:r>
            <a:endParaRPr dirty="0">
              <a:solidFill>
                <a:srgbClr val="24292F"/>
              </a:solidFill>
              <a:highlight>
                <a:schemeClr val="lt1"/>
              </a:highlight>
              <a:latin typeface="Raleway Medium"/>
              <a:ea typeface="Raleway Medium"/>
              <a:cs typeface="Raleway Medium"/>
              <a:sym typeface="Raleway Medium"/>
            </a:endParaRPr>
          </a:p>
          <a:p>
            <a:pPr marL="914400" lvl="1"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App Name and Logo has been changed.</a:t>
            </a:r>
            <a:endParaRPr dirty="0">
              <a:solidFill>
                <a:srgbClr val="24292F"/>
              </a:solidFill>
              <a:highlight>
                <a:schemeClr val="lt1"/>
              </a:highlight>
              <a:latin typeface="Raleway Medium"/>
              <a:ea typeface="Raleway Medium"/>
              <a:cs typeface="Raleway Medium"/>
              <a:sym typeface="Raleway Medium"/>
            </a:endParaRPr>
          </a:p>
          <a:p>
            <a:pPr marL="914400" lvl="1"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UI Improvements.</a:t>
            </a:r>
            <a:endParaRPr dirty="0">
              <a:solidFill>
                <a:srgbClr val="24292F"/>
              </a:solidFill>
              <a:highlight>
                <a:schemeClr val="lt1"/>
              </a:highlight>
              <a:latin typeface="Raleway Medium"/>
              <a:ea typeface="Raleway Medium"/>
              <a:cs typeface="Raleway Medium"/>
              <a:sym typeface="Raleway Medium"/>
            </a:endParaRPr>
          </a:p>
          <a:p>
            <a:pPr marL="914400" lvl="1"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Added External other apps of mHBS to the app drawer.</a:t>
            </a:r>
            <a:endParaRPr dirty="0">
              <a:solidFill>
                <a:srgbClr val="24292F"/>
              </a:solidFill>
              <a:highlight>
                <a:schemeClr val="lt1"/>
              </a:highlight>
              <a:latin typeface="Raleway Medium"/>
              <a:ea typeface="Raleway Medium"/>
              <a:cs typeface="Raleway Medium"/>
              <a:sym typeface="Raleway Medium"/>
            </a:endParaRPr>
          </a:p>
          <a:p>
            <a:pPr marL="914400" lvl="1"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Added functionality to open other mHBS apps.</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Set up CI/CD to automatically build the app and check for errors.</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Fixed Some of the build errors</a:t>
            </a:r>
            <a:endParaRPr dirty="0">
              <a:solidFill>
                <a:srgbClr val="24292F"/>
              </a:solidFill>
              <a:highlight>
                <a:schemeClr val="lt1"/>
              </a:highlight>
              <a:latin typeface="Raleway Medium"/>
              <a:ea typeface="Raleway Medium"/>
              <a:cs typeface="Raleway Medium"/>
              <a:sym typeface="Raleway Medium"/>
            </a:endParaRPr>
          </a:p>
        </p:txBody>
      </p:sp>
      <p:sp>
        <p:nvSpPr>
          <p:cNvPr id="265" name="Google Shape;265;p49"/>
          <p:cNvSpPr txBox="1"/>
          <p:nvPr/>
        </p:nvSpPr>
        <p:spPr>
          <a:xfrm>
            <a:off x="1625" y="3128650"/>
            <a:ext cx="9201000" cy="1943579"/>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24292F"/>
              </a:buClr>
              <a:buSzPts val="1400"/>
              <a:buFont typeface="Raleway Medium"/>
              <a:buAutoNum type="arabicPeriod" startAt="2"/>
            </a:pPr>
            <a:r>
              <a:rPr lang="en" dirty="0">
                <a:solidFill>
                  <a:srgbClr val="24292F"/>
                </a:solidFill>
                <a:highlight>
                  <a:schemeClr val="lt1"/>
                </a:highlight>
                <a:latin typeface="Raleway Medium"/>
                <a:ea typeface="Raleway Medium"/>
                <a:cs typeface="Raleway Medium"/>
                <a:sym typeface="Raleway Medium"/>
              </a:rPr>
              <a:t>Added Media Page | Added Feature to play any type of media file | Set-up CI Pipeline </a:t>
            </a:r>
            <a:r>
              <a:rPr lang="en" dirty="0">
                <a:solidFill>
                  <a:schemeClr val="dk1"/>
                </a:solidFill>
                <a:highlight>
                  <a:schemeClr val="lt1"/>
                </a:highlight>
                <a:uFill>
                  <a:noFill/>
                </a:uFill>
                <a:latin typeface="Raleway Medium"/>
                <a:ea typeface="Raleway Medium"/>
                <a:cs typeface="Raleway Medium"/>
                <a:sym typeface="Raleway Medium"/>
              </a:rPr>
              <a:t> : </a:t>
            </a:r>
            <a:endParaRPr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Added Media Page in trainer app and uploaded some educational &amp; testing resources on dhis2.</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Integrated API Calls to fetch media resources into trainer app.</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Integrated cordova-file-opener2 plugin and make all types of media files accessible through the app.</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Integrated Gitlab CI Pipeline to automatically build the apk.</a:t>
            </a:r>
            <a:endParaRPr dirty="0">
              <a:solidFill>
                <a:srgbClr val="24292F"/>
              </a:solidFill>
              <a:highlight>
                <a:schemeClr val="lt1"/>
              </a:highlight>
              <a:latin typeface="Raleway Medium"/>
              <a:ea typeface="Raleway Medium"/>
              <a:cs typeface="Raleway Medium"/>
              <a:sym typeface="Raleway Medium"/>
            </a:endParaRPr>
          </a:p>
          <a:p>
            <a:pPr marL="457200" lvl="0" indent="0" algn="l" rtl="0">
              <a:lnSpc>
                <a:spcPct val="115000"/>
              </a:lnSpc>
              <a:spcBef>
                <a:spcPts val="1200"/>
              </a:spcBef>
              <a:spcAft>
                <a:spcPts val="1200"/>
              </a:spcAft>
              <a:buNone/>
            </a:pPr>
            <a:endParaRPr sz="1200" dirty="0">
              <a:solidFill>
                <a:srgbClr val="24292F"/>
              </a:solidFill>
              <a:highlight>
                <a:schemeClr val="lt1"/>
              </a:highlight>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0"/>
          <p:cNvSpPr txBox="1"/>
          <p:nvPr/>
        </p:nvSpPr>
        <p:spPr>
          <a:xfrm>
            <a:off x="95865" y="533400"/>
            <a:ext cx="9103935" cy="4387325"/>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24292F"/>
              </a:buClr>
              <a:buSzPts val="1400"/>
              <a:buFont typeface="Raleway Medium"/>
              <a:buAutoNum type="arabicPeriod" startAt="3"/>
            </a:pPr>
            <a:r>
              <a:rPr lang="en" dirty="0">
                <a:solidFill>
                  <a:srgbClr val="24292F"/>
                </a:solidFill>
                <a:highlight>
                  <a:schemeClr val="lt1"/>
                </a:highlight>
                <a:latin typeface="Raleway Medium"/>
                <a:ea typeface="Raleway Medium"/>
                <a:cs typeface="Raleway Medium"/>
                <a:sym typeface="Raleway Medium"/>
              </a:rPr>
              <a:t>Added offline support :</a:t>
            </a:r>
            <a:endParaRPr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Implemented File sync feature and added appropriate synced icon for stages.</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Implemented sqlite-database and cordova file plugin to storage purpose.</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Added full offline support for synced media files.</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Sync facility is added for both the list of documents and for document media files as well.</a:t>
            </a:r>
            <a:endParaRPr dirty="0">
              <a:solidFill>
                <a:srgbClr val="24292F"/>
              </a:solidFill>
              <a:highlight>
                <a:schemeClr val="lt1"/>
              </a:highlight>
              <a:latin typeface="Raleway Medium"/>
              <a:ea typeface="Raleway Medium"/>
              <a:cs typeface="Raleway Medium"/>
              <a:sym typeface="Raleway Medium"/>
            </a:endParaRPr>
          </a:p>
          <a:p>
            <a:pPr marL="0" lvl="0" indent="0" algn="l" rtl="0">
              <a:lnSpc>
                <a:spcPct val="115000"/>
              </a:lnSpc>
              <a:spcBef>
                <a:spcPts val="1200"/>
              </a:spcBef>
              <a:spcAft>
                <a:spcPts val="0"/>
              </a:spcAft>
              <a:buNone/>
            </a:pPr>
            <a:endParaRPr lang="en-US" dirty="0">
              <a:solidFill>
                <a:schemeClr val="dk1"/>
              </a:solidFill>
              <a:highlight>
                <a:schemeClr val="lt1"/>
              </a:highlight>
              <a:latin typeface="Raleway Medium"/>
              <a:ea typeface="Raleway Medium"/>
              <a:cs typeface="Raleway Medium"/>
              <a:sym typeface="Raleway Medium"/>
            </a:endParaRPr>
          </a:p>
          <a:p>
            <a:pPr marL="0" lvl="0" indent="0" algn="l" rtl="0">
              <a:lnSpc>
                <a:spcPct val="115000"/>
              </a:lnSpc>
              <a:spcBef>
                <a:spcPts val="1200"/>
              </a:spcBef>
              <a:spcAft>
                <a:spcPts val="0"/>
              </a:spcAft>
              <a:buNone/>
            </a:pPr>
            <a:endParaRPr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1200"/>
              </a:spcBef>
              <a:spcAft>
                <a:spcPts val="0"/>
              </a:spcAft>
              <a:buClr>
                <a:srgbClr val="24292F"/>
              </a:buClr>
              <a:buSzPts val="1400"/>
              <a:buFont typeface="Raleway Medium"/>
              <a:buAutoNum type="arabicPeriod" startAt="4"/>
            </a:pPr>
            <a:r>
              <a:rPr lang="en" dirty="0">
                <a:solidFill>
                  <a:srgbClr val="24292F"/>
                </a:solidFill>
                <a:highlight>
                  <a:schemeClr val="lt1"/>
                </a:highlight>
                <a:latin typeface="Raleway Medium"/>
                <a:ea typeface="Raleway Medium"/>
                <a:cs typeface="Raleway Medium"/>
                <a:sym typeface="Raleway Medium"/>
              </a:rPr>
              <a:t>Added System to track app usage </a:t>
            </a:r>
            <a:r>
              <a:rPr lang="en-US" dirty="0">
                <a:solidFill>
                  <a:schemeClr val="dk1"/>
                </a:solidFill>
                <a:highlight>
                  <a:schemeClr val="lt1"/>
                </a:highlight>
                <a:uFill>
                  <a:noFill/>
                </a:uFill>
                <a:latin typeface="Raleway Medium"/>
                <a:ea typeface="Raleway Medium"/>
                <a:cs typeface="Raleway Medium"/>
                <a:sym typeface="Raleway Medium"/>
              </a:rPr>
              <a:t>:</a:t>
            </a:r>
            <a:endParaRPr lang="en-US"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US" dirty="0">
                <a:solidFill>
                  <a:srgbClr val="24292F"/>
                </a:solidFill>
                <a:highlight>
                  <a:schemeClr val="lt1"/>
                </a:highlight>
                <a:latin typeface="Raleway Medium"/>
                <a:ea typeface="Raleway Medium"/>
                <a:cs typeface="Raleway Medium"/>
                <a:sym typeface="Raleway Medium"/>
              </a:rPr>
              <a:t>App usages are being stored locally in the SQL database ( like Page visits, Time spent, etc.).</a:t>
            </a: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After crossing the min. threshold limit app usage will get synced with the dhis2 user’s datastore and shifted to dhis2.</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Overall usage of each page (approx 15+ pages) can be tracked remotely over dhis2 and can be used for analytical purposes.</a:t>
            </a:r>
            <a:endParaRPr dirty="0">
              <a:solidFill>
                <a:srgbClr val="24292F"/>
              </a:solidFill>
              <a:highlight>
                <a:schemeClr val="lt1"/>
              </a:highlight>
              <a:latin typeface="Raleway Medium"/>
              <a:ea typeface="Raleway Medium"/>
              <a:cs typeface="Raleway Medium"/>
              <a:sym typeface="Raleway Medium"/>
            </a:endParaRPr>
          </a:p>
          <a:p>
            <a:pPr marL="457200" lvl="0" indent="0" algn="l" rtl="0">
              <a:lnSpc>
                <a:spcPct val="115000"/>
              </a:lnSpc>
              <a:spcBef>
                <a:spcPts val="1200"/>
              </a:spcBef>
              <a:spcAft>
                <a:spcPts val="1200"/>
              </a:spcAft>
              <a:buNone/>
            </a:pPr>
            <a:endParaRPr sz="1200" dirty="0">
              <a:solidFill>
                <a:srgbClr val="24292F"/>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51"/>
          <p:cNvSpPr txBox="1"/>
          <p:nvPr/>
        </p:nvSpPr>
        <p:spPr>
          <a:xfrm>
            <a:off x="354806" y="1181100"/>
            <a:ext cx="7446300" cy="1175676"/>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24292F"/>
              </a:buClr>
              <a:buSzPts val="1400"/>
              <a:buFont typeface="Raleway Medium"/>
              <a:buAutoNum type="arabicPeriod" startAt="5"/>
            </a:pPr>
            <a:r>
              <a:rPr lang="en" dirty="0">
                <a:solidFill>
                  <a:srgbClr val="24292F"/>
                </a:solidFill>
                <a:highlight>
                  <a:schemeClr val="lt1"/>
                </a:highlight>
                <a:latin typeface="Raleway Medium"/>
                <a:ea typeface="Raleway Medium"/>
                <a:cs typeface="Raleway Medium"/>
                <a:sym typeface="Raleway Medium"/>
              </a:rPr>
              <a:t>UI Improvements &amp; Filtering Options </a:t>
            </a:r>
            <a:r>
              <a:rPr lang="en" dirty="0">
                <a:solidFill>
                  <a:schemeClr val="dk1"/>
                </a:solidFill>
                <a:highlight>
                  <a:schemeClr val="lt1"/>
                </a:highlight>
                <a:uFill>
                  <a:noFill/>
                </a:uFill>
                <a:latin typeface="Raleway Medium"/>
                <a:ea typeface="Raleway Medium"/>
                <a:cs typeface="Raleway Medium"/>
                <a:sym typeface="Raleway Medium"/>
              </a:rPr>
              <a:t>:</a:t>
            </a:r>
            <a:endParaRPr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Added filtering options for media files to sort them in categories by their types.</a:t>
            </a:r>
            <a:endParaRPr dirty="0">
              <a:solidFill>
                <a:srgbClr val="24292F"/>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 dirty="0">
                <a:solidFill>
                  <a:srgbClr val="24292F"/>
                </a:solidFill>
                <a:highlight>
                  <a:schemeClr val="lt1"/>
                </a:highlight>
                <a:latin typeface="Raleway Medium"/>
                <a:ea typeface="Raleway Medium"/>
                <a:cs typeface="Raleway Medium"/>
                <a:sym typeface="Raleway Medium"/>
              </a:rPr>
              <a:t>Improve UI, added button.</a:t>
            </a:r>
          </a:p>
          <a:p>
            <a:pPr marL="457200" lvl="0" indent="-317500" algn="l" rtl="0">
              <a:lnSpc>
                <a:spcPct val="115000"/>
              </a:lnSpc>
              <a:spcBef>
                <a:spcPts val="0"/>
              </a:spcBef>
              <a:spcAft>
                <a:spcPts val="0"/>
              </a:spcAft>
              <a:buClr>
                <a:srgbClr val="24292F"/>
              </a:buClr>
              <a:buSzPts val="1400"/>
              <a:buFont typeface="Raleway Medium"/>
              <a:buChar char="●"/>
            </a:pPr>
            <a:r>
              <a:rPr lang="en-US" dirty="0">
                <a:solidFill>
                  <a:srgbClr val="24292F"/>
                </a:solidFill>
                <a:highlight>
                  <a:schemeClr val="lt1"/>
                </a:highlight>
                <a:latin typeface="Raleway Medium"/>
                <a:ea typeface="Raleway Medium"/>
                <a:cs typeface="Raleway Medium"/>
                <a:sym typeface="Raleway Medium"/>
              </a:rPr>
              <a:t>Added Thumbnail and video duration in media files.</a:t>
            </a:r>
          </a:p>
        </p:txBody>
      </p:sp>
      <p:sp>
        <p:nvSpPr>
          <p:cNvPr id="276" name="Google Shape;276;p51"/>
          <p:cNvSpPr txBox="1"/>
          <p:nvPr/>
        </p:nvSpPr>
        <p:spPr>
          <a:xfrm>
            <a:off x="304800" y="2952161"/>
            <a:ext cx="8266500" cy="2191339"/>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24292F"/>
              </a:buClr>
              <a:buSzPts val="1400"/>
              <a:buFont typeface="Raleway Medium"/>
              <a:buAutoNum type="arabicPeriod" startAt="6"/>
            </a:pPr>
            <a:r>
              <a:rPr lang="en" dirty="0">
                <a:solidFill>
                  <a:srgbClr val="24292F"/>
                </a:solidFill>
                <a:highlight>
                  <a:schemeClr val="lt1"/>
                </a:highlight>
                <a:latin typeface="Raleway Medium"/>
                <a:ea typeface="Raleway Medium"/>
                <a:cs typeface="Raleway Medium"/>
                <a:sym typeface="Raleway Medium"/>
              </a:rPr>
              <a:t>Passed user credentials to trainer app </a:t>
            </a:r>
            <a:r>
              <a:rPr lang="en-US" dirty="0">
                <a:solidFill>
                  <a:schemeClr val="dk1"/>
                </a:solidFill>
                <a:highlight>
                  <a:schemeClr val="lt1"/>
                </a:highlight>
                <a:uFill>
                  <a:noFill/>
                </a:uFill>
                <a:latin typeface="Raleway Medium"/>
                <a:ea typeface="Raleway Medium"/>
                <a:cs typeface="Raleway Medium"/>
                <a:sym typeface="Raleway Medium"/>
              </a:rPr>
              <a:t>:</a:t>
            </a:r>
            <a:endParaRPr lang="en-US" dirty="0">
              <a:solidFill>
                <a:schemeClr val="dk1"/>
              </a:solidFill>
              <a:highlight>
                <a:schemeClr val="lt1"/>
              </a:highlight>
              <a:latin typeface="Raleway Medium"/>
              <a:ea typeface="Raleway Medium"/>
              <a:cs typeface="Raleway Medium"/>
              <a:sym typeface="Raleway Medium"/>
            </a:endParaRPr>
          </a:p>
          <a:p>
            <a:pPr marL="457200" lvl="0" indent="-317500" algn="l" rtl="0">
              <a:lnSpc>
                <a:spcPct val="115000"/>
              </a:lnSpc>
              <a:spcBef>
                <a:spcPts val="0"/>
              </a:spcBef>
              <a:spcAft>
                <a:spcPts val="0"/>
              </a:spcAft>
              <a:buClr>
                <a:srgbClr val="24292F"/>
              </a:buClr>
              <a:buSzPts val="1400"/>
              <a:buFont typeface="Raleway Medium"/>
              <a:buChar char="●"/>
            </a:pPr>
            <a:r>
              <a:rPr lang="en-US" dirty="0">
                <a:solidFill>
                  <a:srgbClr val="24292F"/>
                </a:solidFill>
                <a:highlight>
                  <a:schemeClr val="lt1"/>
                </a:highlight>
                <a:latin typeface="Raleway Medium"/>
                <a:ea typeface="Raleway Medium"/>
                <a:cs typeface="Raleway Medium"/>
                <a:sym typeface="Raleway Medium"/>
              </a:rPr>
              <a:t>Shared login credentials of tracker app with the trainer app.</a:t>
            </a:r>
          </a:p>
          <a:p>
            <a:pPr marL="457200" indent="-317500">
              <a:lnSpc>
                <a:spcPct val="115000"/>
              </a:lnSpc>
              <a:buClr>
                <a:srgbClr val="24292F"/>
              </a:buClr>
              <a:buSzPts val="1400"/>
              <a:buFont typeface="Raleway Medium"/>
              <a:buChar char="●"/>
            </a:pPr>
            <a:r>
              <a:rPr lang="en-US" dirty="0">
                <a:solidFill>
                  <a:srgbClr val="24292F"/>
                </a:solidFill>
                <a:highlight>
                  <a:schemeClr val="lt1"/>
                </a:highlight>
                <a:latin typeface="Raleway Medium"/>
                <a:ea typeface="Raleway Medium"/>
                <a:cs typeface="Raleway Medium"/>
                <a:sym typeface="Raleway Medium"/>
              </a:rPr>
              <a:t> There is a single login in the tracker app and all the other connected apps will use that credentials for further process, users needs not to logged in again and again in all mhbs apps.</a:t>
            </a:r>
          </a:p>
          <a:p>
            <a:pPr marL="457200" lvl="0" indent="-317500" algn="l" rtl="0">
              <a:lnSpc>
                <a:spcPct val="115000"/>
              </a:lnSpc>
              <a:spcBef>
                <a:spcPts val="0"/>
              </a:spcBef>
              <a:spcAft>
                <a:spcPts val="0"/>
              </a:spcAft>
              <a:buClr>
                <a:srgbClr val="24292F"/>
              </a:buClr>
              <a:buSzPts val="1400"/>
              <a:buFont typeface="Raleway Medium"/>
              <a:buChar char="●"/>
            </a:pPr>
            <a:endParaRPr dirty="0">
              <a:solidFill>
                <a:srgbClr val="24292F"/>
              </a:solidFill>
              <a:highlight>
                <a:schemeClr val="lt1"/>
              </a:highlight>
              <a:latin typeface="Raleway Medium"/>
              <a:ea typeface="Raleway Medium"/>
              <a:cs typeface="Raleway Medium"/>
              <a:sym typeface="Raleway Medium"/>
            </a:endParaRPr>
          </a:p>
          <a:p>
            <a:pPr marL="457200" lvl="0" indent="0" algn="l" rtl="0">
              <a:lnSpc>
                <a:spcPct val="115000"/>
              </a:lnSpc>
              <a:spcBef>
                <a:spcPts val="1200"/>
              </a:spcBef>
              <a:spcAft>
                <a:spcPts val="1200"/>
              </a:spcAft>
              <a:buNone/>
            </a:pPr>
            <a:endParaRPr sz="1200" dirty="0">
              <a:solidFill>
                <a:srgbClr val="24292F"/>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52"/>
          <p:cNvPicPr preferRelativeResize="0"/>
          <p:nvPr/>
        </p:nvPicPr>
        <p:blipFill rotWithShape="1">
          <a:blip r:embed="rId3">
            <a:alphaModFix/>
          </a:blip>
          <a:srcRect l="34072" r="34024" b="67475"/>
          <a:stretch/>
        </p:blipFill>
        <p:spPr>
          <a:xfrm>
            <a:off x="2092225" y="1961575"/>
            <a:ext cx="5206627" cy="1057250"/>
          </a:xfrm>
          <a:prstGeom prst="rect">
            <a:avLst/>
          </a:prstGeom>
          <a:noFill/>
          <a:ln>
            <a:noFill/>
          </a:ln>
        </p:spPr>
      </p:pic>
      <p:sp>
        <p:nvSpPr>
          <p:cNvPr id="283" name="Google Shape;283;p52"/>
          <p:cNvSpPr txBox="1">
            <a:spLocks noGrp="1"/>
          </p:cNvSpPr>
          <p:nvPr>
            <p:ph type="title"/>
          </p:nvPr>
        </p:nvSpPr>
        <p:spPr>
          <a:xfrm>
            <a:off x="903955" y="22158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THANK YOU,</a:t>
            </a:r>
            <a:endParaRPr dirty="0">
              <a:solidFill>
                <a:schemeClr val="dk1"/>
              </a:solidFill>
            </a:endParaRPr>
          </a:p>
          <a:p>
            <a:pPr marL="0" lvl="0" indent="0" algn="ctr" rtl="0">
              <a:spcBef>
                <a:spcPts val="0"/>
              </a:spcBef>
              <a:spcAft>
                <a:spcPts val="0"/>
              </a:spcAft>
              <a:buNone/>
            </a:pPr>
            <a:r>
              <a:rPr lang="en-US" sz="2000" dirty="0">
                <a:solidFill>
                  <a:schemeClr val="dk1"/>
                </a:solidFill>
              </a:rPr>
              <a:t>Any Questions?</a:t>
            </a:r>
            <a:endParaRPr sz="2000" dirty="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40"/>
          <p:cNvPicPr preferRelativeResize="0"/>
          <p:nvPr/>
        </p:nvPicPr>
        <p:blipFill rotWithShape="1">
          <a:blip r:embed="rId3">
            <a:alphaModFix/>
          </a:blip>
          <a:srcRect l="5677" t="31049" r="4199" b="40929"/>
          <a:stretch/>
        </p:blipFill>
        <p:spPr>
          <a:xfrm>
            <a:off x="0" y="516150"/>
            <a:ext cx="9144000" cy="572700"/>
          </a:xfrm>
          <a:prstGeom prst="rect">
            <a:avLst/>
          </a:prstGeom>
          <a:noFill/>
          <a:ln>
            <a:noFill/>
          </a:ln>
        </p:spPr>
      </p:pic>
      <p:sp>
        <p:nvSpPr>
          <p:cNvPr id="194" name="Google Shape;194;p40"/>
          <p:cNvSpPr txBox="1">
            <a:spLocks noGrp="1"/>
          </p:cNvSpPr>
          <p:nvPr>
            <p:ph type="title"/>
          </p:nvPr>
        </p:nvSpPr>
        <p:spPr>
          <a:xfrm>
            <a:off x="900204" y="775510"/>
            <a:ext cx="7704000" cy="5727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0C0C0C"/>
              </a:buClr>
              <a:buSzPts val="4000"/>
              <a:buFont typeface="Arial"/>
              <a:buNone/>
            </a:pPr>
            <a:r>
              <a:rPr lang="en" sz="4000" u="sng" dirty="0">
                <a:solidFill>
                  <a:srgbClr val="0C0C0C"/>
                </a:solidFill>
                <a:highlight>
                  <a:schemeClr val="lt2"/>
                </a:highlight>
                <a:latin typeface="Arial"/>
                <a:ea typeface="Arial"/>
                <a:cs typeface="Arial"/>
                <a:sym typeface="Arial"/>
              </a:rPr>
              <a:t>Libre</a:t>
            </a:r>
            <a:r>
              <a:rPr lang="en" sz="4000" u="sng" dirty="0">
                <a:solidFill>
                  <a:srgbClr val="0C0C0C"/>
                </a:solidFill>
                <a:latin typeface="Arial"/>
                <a:ea typeface="Arial"/>
                <a:cs typeface="Arial"/>
                <a:sym typeface="Arial"/>
              </a:rPr>
              <a:t>Health</a:t>
            </a:r>
            <a:r>
              <a:rPr lang="en" sz="4000" u="sng" dirty="0">
                <a:solidFill>
                  <a:schemeClr val="dk1"/>
                </a:solidFill>
                <a:latin typeface="Arial"/>
                <a:ea typeface="Arial"/>
                <a:cs typeface="Arial"/>
                <a:sym typeface="Arial"/>
              </a:rPr>
              <a:t> (https://librehealth.io)</a:t>
            </a:r>
            <a:endParaRPr sz="4000" u="sng" dirty="0">
              <a:solidFill>
                <a:schemeClr val="dk1"/>
              </a:solidFill>
              <a:latin typeface="Avenir"/>
              <a:ea typeface="Avenir"/>
              <a:cs typeface="Avenir"/>
              <a:sym typeface="Avenir"/>
            </a:endParaRPr>
          </a:p>
          <a:p>
            <a:pPr marL="0" lvl="0" indent="0" algn="l" rtl="0">
              <a:spcBef>
                <a:spcPts val="0"/>
              </a:spcBef>
              <a:spcAft>
                <a:spcPts val="0"/>
              </a:spcAft>
              <a:buNone/>
            </a:pPr>
            <a:endParaRPr dirty="0">
              <a:solidFill>
                <a:schemeClr val="dk1"/>
              </a:solidFill>
            </a:endParaRPr>
          </a:p>
        </p:txBody>
      </p:sp>
      <p:sp>
        <p:nvSpPr>
          <p:cNvPr id="195" name="Google Shape;195;p40"/>
          <p:cNvSpPr txBox="1">
            <a:spLocks noGrp="1"/>
          </p:cNvSpPr>
          <p:nvPr>
            <p:ph type="body" idx="1"/>
          </p:nvPr>
        </p:nvSpPr>
        <p:spPr>
          <a:xfrm>
            <a:off x="262800" y="1411800"/>
            <a:ext cx="8203800" cy="32727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 sz="2100" dirty="0">
                <a:solidFill>
                  <a:schemeClr val="lt2"/>
                </a:solidFill>
                <a:latin typeface="Raleway"/>
                <a:ea typeface="Raleway"/>
                <a:cs typeface="Raleway"/>
                <a:sym typeface="Raleway"/>
              </a:rPr>
              <a:t>#LibreHealth is an umbrella organization(collaborative community) where multiple health information technology projects collaborate.</a:t>
            </a:r>
            <a:endParaRPr sz="700" dirty="0">
              <a:solidFill>
                <a:schemeClr val="lt2"/>
              </a:solidFill>
              <a:latin typeface="Raleway"/>
              <a:ea typeface="Raleway"/>
              <a:cs typeface="Raleway"/>
              <a:sym typeface="Raleway"/>
            </a:endParaRPr>
          </a:p>
          <a:p>
            <a:pPr marL="285750" lvl="0" indent="-107950" algn="l" rtl="0">
              <a:lnSpc>
                <a:spcPct val="100000"/>
              </a:lnSpc>
              <a:spcBef>
                <a:spcPts val="0"/>
              </a:spcBef>
              <a:spcAft>
                <a:spcPts val="0"/>
              </a:spcAft>
              <a:buClr>
                <a:srgbClr val="000000"/>
              </a:buClr>
              <a:buSzPts val="2800"/>
              <a:buFont typeface="Arial"/>
              <a:buNone/>
            </a:pPr>
            <a:endParaRPr sz="2100" dirty="0">
              <a:solidFill>
                <a:schemeClr val="lt2"/>
              </a:solidFill>
              <a:latin typeface="Raleway"/>
              <a:ea typeface="Raleway"/>
              <a:cs typeface="Raleway"/>
              <a:sym typeface="Raleway"/>
            </a:endParaRPr>
          </a:p>
          <a:p>
            <a:pPr marL="457200" lvl="0" indent="0" algn="l" rtl="0">
              <a:lnSpc>
                <a:spcPct val="100000"/>
              </a:lnSpc>
              <a:spcBef>
                <a:spcPts val="0"/>
              </a:spcBef>
              <a:spcAft>
                <a:spcPts val="0"/>
              </a:spcAft>
              <a:buNone/>
            </a:pPr>
            <a:r>
              <a:rPr lang="en" sz="2100" dirty="0">
                <a:solidFill>
                  <a:schemeClr val="lt2"/>
                </a:solidFill>
                <a:latin typeface="Raleway"/>
                <a:ea typeface="Raleway"/>
                <a:cs typeface="Raleway"/>
                <a:sym typeface="Raleway"/>
              </a:rPr>
              <a:t>#The mission of LibreHealth is to help provide high quality medical care to all people, regardless of race, socioeconomic status, or geographic location, by providing medical practices and clinics across the globe access to free of charge medical software.</a:t>
            </a:r>
            <a:endParaRPr sz="450" dirty="0">
              <a:solidFill>
                <a:schemeClr val="lt2"/>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1"/>
          <p:cNvSpPr txBox="1">
            <a:spLocks noGrp="1"/>
          </p:cNvSpPr>
          <p:nvPr>
            <p:ph type="title"/>
          </p:nvPr>
        </p:nvSpPr>
        <p:spPr>
          <a:xfrm>
            <a:off x="1313153" y="1590375"/>
            <a:ext cx="2948400" cy="527700"/>
          </a:xfrm>
          <a:prstGeom prst="rect">
            <a:avLst/>
          </a:prstGeom>
        </p:spPr>
        <p:txBody>
          <a:bodyPr spcFirstLastPara="1" wrap="square" lIns="91425" tIns="91425" rIns="0" bIns="91425" anchor="t" anchorCtr="0">
            <a:noAutofit/>
          </a:bodyPr>
          <a:lstStyle/>
          <a:p>
            <a:pPr marL="457200" lvl="0" indent="0" algn="r" rtl="0">
              <a:spcBef>
                <a:spcPts val="0"/>
              </a:spcBef>
              <a:spcAft>
                <a:spcPts val="0"/>
              </a:spcAft>
              <a:buNone/>
            </a:pPr>
            <a:r>
              <a:rPr lang="en" sz="2100">
                <a:solidFill>
                  <a:schemeClr val="lt2"/>
                </a:solidFill>
              </a:rPr>
              <a:t>LIBRE HEALTH EHR APPLICATION</a:t>
            </a:r>
            <a:endParaRPr sz="1700">
              <a:solidFill>
                <a:schemeClr val="lt2"/>
              </a:solidFill>
            </a:endParaRPr>
          </a:p>
          <a:p>
            <a:pPr marL="0" lvl="0" indent="0" algn="r" rtl="0">
              <a:spcBef>
                <a:spcPts val="0"/>
              </a:spcBef>
              <a:spcAft>
                <a:spcPts val="0"/>
              </a:spcAft>
              <a:buClr>
                <a:srgbClr val="000000"/>
              </a:buClr>
              <a:buFont typeface="Arial"/>
              <a:buNone/>
            </a:pPr>
            <a:r>
              <a:rPr lang="en" sz="2100">
                <a:solidFill>
                  <a:schemeClr val="lt2"/>
                </a:solidFill>
              </a:rPr>
              <a:t>    is a clinically focused electronic health record(EHR) system , which is easy to use and also customizable for use in a variety of health care settings</a:t>
            </a:r>
            <a:endParaRPr sz="2100">
              <a:solidFill>
                <a:schemeClr val="lt2"/>
              </a:solidFill>
            </a:endParaRPr>
          </a:p>
          <a:p>
            <a:pPr marL="0" lvl="0" indent="0" algn="r" rtl="0">
              <a:spcBef>
                <a:spcPts val="0"/>
              </a:spcBef>
              <a:spcAft>
                <a:spcPts val="0"/>
              </a:spcAft>
              <a:buClr>
                <a:srgbClr val="000000"/>
              </a:buClr>
              <a:buFont typeface="Arial"/>
              <a:buNone/>
            </a:pPr>
            <a:r>
              <a:rPr lang="en" sz="2100">
                <a:solidFill>
                  <a:schemeClr val="lt2"/>
                </a:solidFill>
              </a:rPr>
              <a:t>   </a:t>
            </a:r>
            <a:endParaRPr sz="2800">
              <a:solidFill>
                <a:schemeClr val="lt2"/>
              </a:solidFill>
            </a:endParaRPr>
          </a:p>
        </p:txBody>
      </p:sp>
      <p:sp>
        <p:nvSpPr>
          <p:cNvPr id="201" name="Google Shape;201;p41"/>
          <p:cNvSpPr txBox="1">
            <a:spLocks noGrp="1"/>
          </p:cNvSpPr>
          <p:nvPr>
            <p:ph type="title" idx="2"/>
          </p:nvPr>
        </p:nvSpPr>
        <p:spPr>
          <a:xfrm>
            <a:off x="3208224" y="844800"/>
            <a:ext cx="1062900" cy="5934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01</a:t>
            </a:r>
            <a:endParaRPr/>
          </a:p>
        </p:txBody>
      </p:sp>
      <p:sp>
        <p:nvSpPr>
          <p:cNvPr id="202" name="Google Shape;202;p41"/>
          <p:cNvSpPr txBox="1">
            <a:spLocks noGrp="1"/>
          </p:cNvSpPr>
          <p:nvPr>
            <p:ph type="title" idx="3"/>
          </p:nvPr>
        </p:nvSpPr>
        <p:spPr>
          <a:xfrm>
            <a:off x="4889975" y="1590375"/>
            <a:ext cx="2948400" cy="5277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sz="2100">
                <a:solidFill>
                  <a:srgbClr val="000000"/>
                </a:solidFill>
              </a:rPr>
              <a:t>LIBRE HEALTH</a:t>
            </a:r>
            <a:endParaRPr sz="2100">
              <a:solidFill>
                <a:srgbClr val="000000"/>
              </a:solidFill>
            </a:endParaRPr>
          </a:p>
          <a:p>
            <a:pPr marL="0" lvl="0" indent="0" algn="l" rtl="0">
              <a:spcBef>
                <a:spcPts val="0"/>
              </a:spcBef>
              <a:spcAft>
                <a:spcPts val="0"/>
              </a:spcAft>
              <a:buNone/>
            </a:pPr>
            <a:r>
              <a:rPr lang="en" sz="2100">
                <a:solidFill>
                  <a:srgbClr val="000000"/>
                </a:solidFill>
              </a:rPr>
              <a:t>TOOL KIT</a:t>
            </a:r>
            <a:endParaRPr sz="2100">
              <a:solidFill>
                <a:srgbClr val="000000"/>
              </a:solidFill>
            </a:endParaRPr>
          </a:p>
          <a:p>
            <a:pPr marL="0" lvl="0" indent="0" algn="l" rtl="0">
              <a:spcBef>
                <a:spcPts val="0"/>
              </a:spcBef>
              <a:spcAft>
                <a:spcPts val="0"/>
              </a:spcAft>
              <a:buClr>
                <a:srgbClr val="000000"/>
              </a:buClr>
              <a:buFont typeface="Arial"/>
              <a:buNone/>
            </a:pPr>
            <a:r>
              <a:rPr lang="en" sz="2100">
                <a:solidFill>
                  <a:srgbClr val="000000"/>
                </a:solidFill>
              </a:rPr>
              <a:t>is a software that serves as an foundational API and also is a data model for foundational applications (is a powerful REST API</a:t>
            </a:r>
            <a:r>
              <a:rPr lang="en" sz="2300">
                <a:solidFill>
                  <a:srgbClr val="000000"/>
                </a:solidFill>
              </a:rPr>
              <a:t>)  </a:t>
            </a:r>
            <a:endParaRPr sz="3000"/>
          </a:p>
        </p:txBody>
      </p:sp>
      <p:sp>
        <p:nvSpPr>
          <p:cNvPr id="203" name="Google Shape;203;p41"/>
          <p:cNvSpPr txBox="1">
            <a:spLocks noGrp="1"/>
          </p:cNvSpPr>
          <p:nvPr>
            <p:ph type="title" idx="4"/>
          </p:nvPr>
        </p:nvSpPr>
        <p:spPr>
          <a:xfrm>
            <a:off x="4847101" y="844800"/>
            <a:ext cx="1060800" cy="5934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02</a:t>
            </a:r>
            <a:endParaRPr/>
          </a:p>
        </p:txBody>
      </p:sp>
      <p:sp>
        <p:nvSpPr>
          <p:cNvPr id="204" name="Google Shape;204;p41"/>
          <p:cNvSpPr txBox="1"/>
          <p:nvPr/>
        </p:nvSpPr>
        <p:spPr>
          <a:xfrm>
            <a:off x="-217575" y="221250"/>
            <a:ext cx="9667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u="sng">
                <a:solidFill>
                  <a:schemeClr val="lt1"/>
                </a:solidFill>
                <a:latin typeface="Raleway"/>
                <a:ea typeface="Raleway"/>
                <a:cs typeface="Raleway"/>
                <a:sym typeface="Raleway"/>
              </a:rPr>
              <a:t>TRENDING WORKS OF  LIB</a:t>
            </a:r>
            <a:r>
              <a:rPr lang="en" sz="2700" u="sng">
                <a:solidFill>
                  <a:schemeClr val="dk1"/>
                </a:solidFill>
                <a:latin typeface="Raleway"/>
                <a:ea typeface="Raleway"/>
                <a:cs typeface="Raleway"/>
                <a:sym typeface="Raleway"/>
              </a:rPr>
              <a:t>RE HEALTH ORGANIZATION</a:t>
            </a:r>
            <a:endParaRPr sz="2700" u="sng">
              <a:solidFill>
                <a:schemeClr val="dk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2"/>
          <p:cNvSpPr txBox="1">
            <a:spLocks noGrp="1"/>
          </p:cNvSpPr>
          <p:nvPr>
            <p:ph type="title"/>
          </p:nvPr>
        </p:nvSpPr>
        <p:spPr>
          <a:xfrm>
            <a:off x="1389353" y="1729685"/>
            <a:ext cx="2948400" cy="527700"/>
          </a:xfrm>
          <a:prstGeom prst="rect">
            <a:avLst/>
          </a:prstGeom>
        </p:spPr>
        <p:txBody>
          <a:bodyPr spcFirstLastPara="1" wrap="square" lIns="91425" tIns="91425" rIns="0" bIns="91425" anchor="t" anchorCtr="0">
            <a:noAutofit/>
          </a:bodyPr>
          <a:lstStyle/>
          <a:p>
            <a:pPr marL="457200" lvl="0" indent="0" algn="r" rtl="0">
              <a:spcBef>
                <a:spcPts val="0"/>
              </a:spcBef>
              <a:spcAft>
                <a:spcPts val="0"/>
              </a:spcAft>
              <a:buNone/>
            </a:pPr>
            <a:r>
              <a:rPr lang="en" sz="1700"/>
              <a:t>LIBREHEALTH RADIOLOGY</a:t>
            </a:r>
            <a:endParaRPr sz="1300"/>
          </a:p>
          <a:p>
            <a:pPr marL="0" lvl="0" indent="0" algn="r" rtl="0">
              <a:spcBef>
                <a:spcPts val="0"/>
              </a:spcBef>
              <a:spcAft>
                <a:spcPts val="0"/>
              </a:spcAft>
              <a:buClr>
                <a:srgbClr val="000000"/>
              </a:buClr>
              <a:buFont typeface="Arial"/>
              <a:buNone/>
            </a:pPr>
            <a:r>
              <a:rPr lang="en" sz="1700"/>
              <a:t>is an open source radiology information system , it manages the clinical workflow of radiology department , using DECOM   (International standard to transmit, store, retrieve, print, process, and display medical imaging information)</a:t>
            </a:r>
            <a:endParaRPr sz="1300"/>
          </a:p>
          <a:p>
            <a:pPr marL="457200" lvl="0" indent="0" algn="r" rtl="0">
              <a:spcBef>
                <a:spcPts val="0"/>
              </a:spcBef>
              <a:spcAft>
                <a:spcPts val="0"/>
              </a:spcAft>
              <a:buNone/>
            </a:pPr>
            <a:endParaRPr sz="2100">
              <a:solidFill>
                <a:schemeClr val="lt2"/>
              </a:solidFill>
            </a:endParaRPr>
          </a:p>
          <a:p>
            <a:pPr marL="0" lvl="0" indent="0" algn="r" rtl="0">
              <a:spcBef>
                <a:spcPts val="0"/>
              </a:spcBef>
              <a:spcAft>
                <a:spcPts val="0"/>
              </a:spcAft>
              <a:buNone/>
            </a:pPr>
            <a:r>
              <a:rPr lang="en" sz="2100">
                <a:solidFill>
                  <a:schemeClr val="lt2"/>
                </a:solidFill>
              </a:rPr>
              <a:t>   </a:t>
            </a:r>
            <a:endParaRPr sz="2800">
              <a:solidFill>
                <a:schemeClr val="lt2"/>
              </a:solidFill>
            </a:endParaRPr>
          </a:p>
        </p:txBody>
      </p:sp>
      <p:sp>
        <p:nvSpPr>
          <p:cNvPr id="210" name="Google Shape;210;p42"/>
          <p:cNvSpPr txBox="1">
            <a:spLocks noGrp="1"/>
          </p:cNvSpPr>
          <p:nvPr>
            <p:ph type="title" idx="2"/>
          </p:nvPr>
        </p:nvSpPr>
        <p:spPr>
          <a:xfrm>
            <a:off x="3208224" y="984110"/>
            <a:ext cx="1062900" cy="5934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
              <a:t>03</a:t>
            </a:r>
            <a:endParaRPr/>
          </a:p>
        </p:txBody>
      </p:sp>
      <p:sp>
        <p:nvSpPr>
          <p:cNvPr id="211" name="Google Shape;211;p42"/>
          <p:cNvSpPr txBox="1"/>
          <p:nvPr/>
        </p:nvSpPr>
        <p:spPr>
          <a:xfrm>
            <a:off x="-217575" y="221250"/>
            <a:ext cx="96675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700" u="sng">
                <a:solidFill>
                  <a:schemeClr val="lt1"/>
                </a:solidFill>
                <a:latin typeface="Raleway"/>
                <a:ea typeface="Raleway"/>
                <a:cs typeface="Raleway"/>
                <a:sym typeface="Raleway"/>
              </a:rPr>
              <a:t>TRENDING WORKS OF  LIB</a:t>
            </a:r>
            <a:r>
              <a:rPr lang="en" sz="2700" u="sng">
                <a:solidFill>
                  <a:schemeClr val="dk1"/>
                </a:solidFill>
                <a:latin typeface="Raleway"/>
                <a:ea typeface="Raleway"/>
                <a:cs typeface="Raleway"/>
                <a:sym typeface="Raleway"/>
              </a:rPr>
              <a:t>RE HEALTH ORGANIZATION</a:t>
            </a:r>
            <a:endParaRPr sz="2700" u="sng">
              <a:solidFill>
                <a:schemeClr val="dk1"/>
              </a:solidFill>
              <a:latin typeface="Raleway"/>
              <a:ea typeface="Raleway"/>
              <a:cs typeface="Raleway"/>
              <a:sym typeface="Raleway"/>
            </a:endParaRPr>
          </a:p>
        </p:txBody>
      </p:sp>
      <p:sp>
        <p:nvSpPr>
          <p:cNvPr id="212" name="Google Shape;212;p42"/>
          <p:cNvSpPr txBox="1"/>
          <p:nvPr/>
        </p:nvSpPr>
        <p:spPr>
          <a:xfrm>
            <a:off x="5248700" y="2082650"/>
            <a:ext cx="31335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latin typeface="Avenir"/>
                <a:ea typeface="Avenir"/>
                <a:cs typeface="Avenir"/>
                <a:sym typeface="Avenir"/>
              </a:rPr>
              <a:t>**THE MAJOR TECHNOLOGIES USED ARE ANDROID,JAVA,JAVASCRIPT, PYTHON AND PHP**</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8"/>
          <p:cNvPicPr preferRelativeResize="0"/>
          <p:nvPr/>
        </p:nvPicPr>
        <p:blipFill rotWithShape="1">
          <a:blip r:embed="rId3">
            <a:alphaModFix/>
          </a:blip>
          <a:srcRect l="34072" r="34024" b="67475"/>
          <a:stretch/>
        </p:blipFill>
        <p:spPr>
          <a:xfrm>
            <a:off x="0" y="0"/>
            <a:ext cx="9144000" cy="1057250"/>
          </a:xfrm>
          <a:prstGeom prst="rect">
            <a:avLst/>
          </a:prstGeom>
          <a:noFill/>
          <a:ln>
            <a:noFill/>
          </a:ln>
        </p:spPr>
      </p:pic>
      <p:sp>
        <p:nvSpPr>
          <p:cNvPr id="257" name="Google Shape;257;p48"/>
          <p:cNvSpPr txBox="1">
            <a:spLocks noGrp="1"/>
          </p:cNvSpPr>
          <p:nvPr>
            <p:ph type="title" idx="6"/>
          </p:nvPr>
        </p:nvSpPr>
        <p:spPr>
          <a:xfrm>
            <a:off x="0" y="234700"/>
            <a:ext cx="891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900" u="sng" dirty="0">
                <a:solidFill>
                  <a:srgbClr val="000000"/>
                </a:solidFill>
              </a:rPr>
              <a:t>Coming Back to GSOC 2020  </a:t>
            </a:r>
            <a:endParaRPr sz="1700" u="sng" dirty="0"/>
          </a:p>
        </p:txBody>
      </p:sp>
      <p:sp>
        <p:nvSpPr>
          <p:cNvPr id="258" name="Google Shape;258;p48"/>
          <p:cNvSpPr txBox="1">
            <a:spLocks noGrp="1"/>
          </p:cNvSpPr>
          <p:nvPr>
            <p:ph type="subTitle" idx="5"/>
          </p:nvPr>
        </p:nvSpPr>
        <p:spPr>
          <a:xfrm>
            <a:off x="272525" y="1308900"/>
            <a:ext cx="8740800" cy="7689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n" sz="1500" dirty="0">
                <a:latin typeface="Raleway"/>
                <a:ea typeface="Raleway"/>
                <a:cs typeface="Raleway"/>
                <a:sym typeface="Raleway"/>
              </a:rPr>
              <a:t>The libre Health Organization also came up with a similar problem in the year 2020 , wherein the task was to develop an android application to show birth registration and newborn health data</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The tasks done were:</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 1)Designed the </a:t>
            </a:r>
            <a:r>
              <a:rPr lang="en" sz="1500" u="sng" dirty="0">
                <a:latin typeface="Raleway"/>
                <a:ea typeface="Raleway"/>
                <a:cs typeface="Raleway"/>
                <a:sym typeface="Raleway"/>
                <a:hlinkClick r:id="rId4"/>
              </a:rPr>
              <a:t>UI</a:t>
            </a:r>
            <a:r>
              <a:rPr lang="en" sz="1500" dirty="0">
                <a:latin typeface="Raleway"/>
                <a:ea typeface="Raleway"/>
                <a:cs typeface="Raleway"/>
                <a:sym typeface="Raleway"/>
              </a:rPr>
              <a:t> of the guardian app using figma.</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 2) Developed a native android application for the guardian using Java and Kotlin.</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 3) Implemented DEMO mode in guardian app with dummy credentials.</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 4) Implementing(WIP) LIVE mode by integrating Evernym mobile SDK into the guardian app.</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 5) Created a Informant app using Flutter, which in future can be used to give credentials to the Guardian app.</a:t>
            </a:r>
            <a:endParaRPr sz="1500" dirty="0">
              <a:latin typeface="Raleway"/>
              <a:ea typeface="Raleway"/>
              <a:cs typeface="Raleway"/>
              <a:sym typeface="Raleway"/>
            </a:endParaRPr>
          </a:p>
          <a:p>
            <a:pPr marL="0" lvl="0" indent="0" algn="l" rtl="0">
              <a:lnSpc>
                <a:spcPct val="90000"/>
              </a:lnSpc>
              <a:spcBef>
                <a:spcPts val="1000"/>
              </a:spcBef>
              <a:spcAft>
                <a:spcPts val="0"/>
              </a:spcAft>
              <a:buNone/>
            </a:pPr>
            <a:r>
              <a:rPr lang="en" sz="1500" dirty="0">
                <a:latin typeface="Raleway"/>
                <a:ea typeface="Raleway"/>
                <a:cs typeface="Raleway"/>
                <a:sym typeface="Raleway"/>
              </a:rPr>
              <a:t>The details are available in the below link :</a:t>
            </a:r>
            <a:r>
              <a:rPr lang="en" sz="1500" dirty="0">
                <a:uFill>
                  <a:noFill/>
                </a:uFill>
                <a:latin typeface="Raleway"/>
                <a:ea typeface="Raleway"/>
                <a:cs typeface="Raleway"/>
                <a:sym typeface="Raleway"/>
                <a:hlinkClick r:id="rId5"/>
              </a:rPr>
              <a:t> </a:t>
            </a:r>
            <a:r>
              <a:rPr lang="en" sz="1500" u="sng" dirty="0">
                <a:latin typeface="Raleway"/>
                <a:ea typeface="Raleway"/>
                <a:cs typeface="Raleway"/>
                <a:sym typeface="Raleway"/>
                <a:hlinkClick r:id="rId5"/>
              </a:rPr>
              <a:t>Android application to show birth registration and newborn health data - 2020 - Google Summer of Code Archive</a:t>
            </a:r>
            <a:endParaRPr sz="1500" u="sng" dirty="0">
              <a:latin typeface="Raleway"/>
              <a:ea typeface="Raleway"/>
              <a:cs typeface="Raleway"/>
              <a:sym typeface="Raleway"/>
            </a:endParaRPr>
          </a:p>
          <a:p>
            <a:pPr marL="0" lvl="0" indent="0" algn="ctr" rtl="0">
              <a:spcBef>
                <a:spcPts val="0"/>
              </a:spcBef>
              <a:spcAft>
                <a:spcPts val="0"/>
              </a:spcAft>
              <a:buNone/>
            </a:pPr>
            <a:endParaRPr sz="1300" dirty="0">
              <a:solidFill>
                <a:schemeClr val="lt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3"/>
          <p:cNvSpPr txBox="1">
            <a:spLocks noGrp="1"/>
          </p:cNvSpPr>
          <p:nvPr>
            <p:ph type="title"/>
          </p:nvPr>
        </p:nvSpPr>
        <p:spPr>
          <a:xfrm>
            <a:off x="21033" y="251075"/>
            <a:ext cx="9144000" cy="1253100"/>
          </a:xfrm>
          <a:prstGeom prst="rect">
            <a:avLst/>
          </a:prstGeom>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rgbClr val="262626"/>
              </a:buClr>
              <a:buSzPts val="4000"/>
              <a:buFont typeface="Avenir"/>
              <a:buNone/>
            </a:pPr>
            <a:r>
              <a:rPr lang="en" sz="3000" u="sng">
                <a:latin typeface="Avenir"/>
                <a:ea typeface="Avenir"/>
                <a:cs typeface="Avenir"/>
                <a:sym typeface="Avenir"/>
              </a:rPr>
              <a:t>DEVELOPING  AN  ANDROID  APPLICATION FOR  NEW BORN  CLINICAL  DECISION SUPPORT</a:t>
            </a:r>
            <a:endParaRPr sz="3000" u="sng">
              <a:latin typeface="Avenir"/>
              <a:ea typeface="Avenir"/>
              <a:cs typeface="Avenir"/>
              <a:sym typeface="Avenir"/>
            </a:endParaRPr>
          </a:p>
          <a:p>
            <a:pPr marL="0" lvl="0" indent="0" algn="l" rtl="0">
              <a:spcBef>
                <a:spcPts val="0"/>
              </a:spcBef>
              <a:spcAft>
                <a:spcPts val="0"/>
              </a:spcAft>
              <a:buNone/>
            </a:pPr>
            <a:endParaRPr sz="4100"/>
          </a:p>
        </p:txBody>
      </p:sp>
      <p:sp>
        <p:nvSpPr>
          <p:cNvPr id="218" name="Google Shape;218;p43"/>
          <p:cNvSpPr txBox="1"/>
          <p:nvPr/>
        </p:nvSpPr>
        <p:spPr>
          <a:xfrm>
            <a:off x="314600" y="1141400"/>
            <a:ext cx="8562000" cy="443195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rgbClr val="000000"/>
              </a:buClr>
              <a:buFont typeface="Arial"/>
              <a:buNone/>
            </a:pPr>
            <a:r>
              <a:rPr lang="en" sz="1900" dirty="0">
                <a:solidFill>
                  <a:schemeClr val="lt2"/>
                </a:solidFill>
                <a:latin typeface="Raleway"/>
                <a:ea typeface="Raleway"/>
                <a:cs typeface="Raleway"/>
                <a:sym typeface="Raleway"/>
              </a:rPr>
              <a:t>       </a:t>
            </a:r>
            <a:endParaRPr sz="1900" dirty="0">
              <a:solidFill>
                <a:schemeClr val="lt2"/>
              </a:solidFill>
              <a:latin typeface="Raleway"/>
              <a:ea typeface="Raleway"/>
              <a:cs typeface="Raleway"/>
              <a:sym typeface="Raleway"/>
            </a:endParaRPr>
          </a:p>
          <a:p>
            <a:pPr marL="457200" lvl="0" indent="0" algn="l" rtl="0">
              <a:spcBef>
                <a:spcPts val="0"/>
              </a:spcBef>
              <a:spcAft>
                <a:spcPts val="0"/>
              </a:spcAft>
              <a:buNone/>
            </a:pPr>
            <a:r>
              <a:rPr lang="en" sz="1900" dirty="0">
                <a:solidFill>
                  <a:schemeClr val="lt2"/>
                </a:solidFill>
                <a:latin typeface="Raleway"/>
                <a:ea typeface="Raleway"/>
                <a:cs typeface="Raleway"/>
                <a:sym typeface="Raleway"/>
              </a:rPr>
              <a:t>#  ECEB(essential care for every baby) is an educational and training program , developed by American academy of pediatrics , provides knowledge, skills, and competencies to nurses and doctors in low/middle-income countries so that they can provide life-saving care to newborns from birth through 24 hours postnatal(period after childbirth).</a:t>
            </a:r>
            <a:endParaRPr sz="1300" dirty="0">
              <a:solidFill>
                <a:schemeClr val="lt2"/>
              </a:solidFill>
              <a:latin typeface="Raleway"/>
              <a:ea typeface="Raleway"/>
              <a:cs typeface="Raleway"/>
              <a:sym typeface="Raleway"/>
            </a:endParaRPr>
          </a:p>
          <a:p>
            <a:pPr marL="285750" lvl="0" indent="-158750" algn="l" rtl="0">
              <a:spcBef>
                <a:spcPts val="0"/>
              </a:spcBef>
              <a:spcAft>
                <a:spcPts val="0"/>
              </a:spcAft>
              <a:buClr>
                <a:srgbClr val="000000"/>
              </a:buClr>
              <a:buSzPts val="2000"/>
              <a:buFont typeface="Noto Sans Symbols"/>
              <a:buNone/>
            </a:pPr>
            <a:endParaRPr sz="1900" dirty="0">
              <a:solidFill>
                <a:schemeClr val="lt2"/>
              </a:solidFill>
              <a:latin typeface="Raleway"/>
              <a:ea typeface="Raleway"/>
              <a:cs typeface="Raleway"/>
              <a:sym typeface="Raleway"/>
            </a:endParaRPr>
          </a:p>
          <a:p>
            <a:pPr marL="457200" lvl="0" indent="0" algn="l" rtl="0">
              <a:spcBef>
                <a:spcPts val="0"/>
              </a:spcBef>
              <a:spcAft>
                <a:spcPts val="0"/>
              </a:spcAft>
              <a:buNone/>
            </a:pPr>
            <a:r>
              <a:rPr lang="en" sz="1900" dirty="0">
                <a:solidFill>
                  <a:schemeClr val="lt2"/>
                </a:solidFill>
                <a:latin typeface="Raleway"/>
                <a:ea typeface="Raleway"/>
                <a:cs typeface="Raleway"/>
                <a:sym typeface="Raleway"/>
              </a:rPr>
              <a:t>#The aim of this project is to develop an android mobile application , the ECEB digital action plan , that is purposely built to provide clinical decision-support for nurses and doctors delivering essential newborn care interventions(actions) during first day of life</a:t>
            </a:r>
            <a:endParaRPr sz="1300" dirty="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dirty="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dirty="0">
              <a:solidFill>
                <a:schemeClr val="lt2"/>
              </a:solidFill>
              <a:latin typeface="Raleway"/>
              <a:ea typeface="Raleway"/>
              <a:cs typeface="Raleway"/>
              <a:sym typeface="Raleway"/>
            </a:endParaRPr>
          </a:p>
          <a:p>
            <a:pPr marL="0" lvl="0" indent="0" algn="l" rtl="0">
              <a:spcBef>
                <a:spcPts val="0"/>
              </a:spcBef>
              <a:spcAft>
                <a:spcPts val="0"/>
              </a:spcAft>
              <a:buNone/>
            </a:pPr>
            <a:endParaRPr dirty="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Google Shape;223;p44"/>
          <p:cNvPicPr preferRelativeResize="0"/>
          <p:nvPr/>
        </p:nvPicPr>
        <p:blipFill rotWithShape="1">
          <a:blip r:embed="rId3">
            <a:alphaModFix/>
          </a:blip>
          <a:srcRect l="34072" r="34024" b="67475"/>
          <a:stretch/>
        </p:blipFill>
        <p:spPr>
          <a:xfrm>
            <a:off x="0" y="0"/>
            <a:ext cx="9144000" cy="1057250"/>
          </a:xfrm>
          <a:prstGeom prst="rect">
            <a:avLst/>
          </a:prstGeom>
          <a:noFill/>
          <a:ln>
            <a:noFill/>
          </a:ln>
        </p:spPr>
      </p:pic>
      <p:sp>
        <p:nvSpPr>
          <p:cNvPr id="224" name="Google Shape;224;p44"/>
          <p:cNvSpPr txBox="1">
            <a:spLocks noGrp="1"/>
          </p:cNvSpPr>
          <p:nvPr>
            <p:ph type="title" idx="6"/>
          </p:nvPr>
        </p:nvSpPr>
        <p:spPr>
          <a:xfrm>
            <a:off x="0" y="234700"/>
            <a:ext cx="89187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u="sng"/>
              <a:t>FEATURES OF ECEB ANDROID APPLICATION</a:t>
            </a:r>
            <a:endParaRPr sz="3200" u="sng"/>
          </a:p>
        </p:txBody>
      </p:sp>
      <p:sp>
        <p:nvSpPr>
          <p:cNvPr id="225" name="Google Shape;225;p44"/>
          <p:cNvSpPr txBox="1">
            <a:spLocks noGrp="1"/>
          </p:cNvSpPr>
          <p:nvPr>
            <p:ph type="subTitle" idx="5"/>
          </p:nvPr>
        </p:nvSpPr>
        <p:spPr>
          <a:xfrm>
            <a:off x="283050" y="1340450"/>
            <a:ext cx="8740800" cy="76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lt2"/>
                </a:solidFill>
                <a:latin typeface="Raleway"/>
                <a:ea typeface="Raleway"/>
                <a:cs typeface="Raleway"/>
                <a:sym typeface="Raleway"/>
              </a:rPr>
              <a:t>1. Time-stamping(recording time and date) births to generate an essential newborn care clock for babies.</a:t>
            </a:r>
            <a:endParaRPr sz="1600">
              <a:solidFill>
                <a:schemeClr val="lt2"/>
              </a:solidFill>
              <a:latin typeface="Raleway"/>
              <a:ea typeface="Raleway"/>
              <a:cs typeface="Raleway"/>
              <a:sym typeface="Raleway"/>
            </a:endParaRPr>
          </a:p>
          <a:p>
            <a:pPr marL="0" lvl="0" indent="0" algn="l" rtl="0">
              <a:spcBef>
                <a:spcPts val="0"/>
              </a:spcBef>
              <a:spcAft>
                <a:spcPts val="0"/>
              </a:spcAft>
              <a:buNone/>
            </a:pPr>
            <a:endParaRPr sz="1600">
              <a:solidFill>
                <a:schemeClr val="lt2"/>
              </a:solidFill>
              <a:latin typeface="Raleway"/>
              <a:ea typeface="Raleway"/>
              <a:cs typeface="Raleway"/>
              <a:sym typeface="Raleway"/>
            </a:endParaRPr>
          </a:p>
          <a:p>
            <a:pPr marL="0" lvl="0" indent="0" algn="l" rtl="0">
              <a:spcBef>
                <a:spcPts val="0"/>
              </a:spcBef>
              <a:spcAft>
                <a:spcPts val="0"/>
              </a:spcAft>
              <a:buNone/>
            </a:pPr>
            <a:r>
              <a:rPr lang="en" sz="1600">
                <a:solidFill>
                  <a:schemeClr val="lt2"/>
                </a:solidFill>
                <a:latin typeface="Raleway"/>
                <a:ea typeface="Raleway"/>
                <a:cs typeface="Raleway"/>
                <a:sym typeface="Raleway"/>
              </a:rPr>
              <a:t>2. ability to track multiple babies at a time</a:t>
            </a:r>
            <a:endParaRPr sz="1600">
              <a:solidFill>
                <a:schemeClr val="lt2"/>
              </a:solidFill>
              <a:latin typeface="Raleway"/>
              <a:ea typeface="Raleway"/>
              <a:cs typeface="Raleway"/>
              <a:sym typeface="Raleway"/>
            </a:endParaRPr>
          </a:p>
          <a:p>
            <a:pPr marL="0" lvl="0" indent="0" algn="l" rtl="0">
              <a:spcBef>
                <a:spcPts val="0"/>
              </a:spcBef>
              <a:spcAft>
                <a:spcPts val="0"/>
              </a:spcAft>
              <a:buNone/>
            </a:pPr>
            <a:endParaRPr sz="1600">
              <a:solidFill>
                <a:schemeClr val="lt2"/>
              </a:solidFill>
              <a:latin typeface="Raleway"/>
              <a:ea typeface="Raleway"/>
              <a:cs typeface="Raleway"/>
              <a:sym typeface="Raleway"/>
            </a:endParaRPr>
          </a:p>
          <a:p>
            <a:pPr marL="0" lvl="0" indent="0" algn="l" rtl="0">
              <a:spcBef>
                <a:spcPts val="0"/>
              </a:spcBef>
              <a:spcAft>
                <a:spcPts val="0"/>
              </a:spcAft>
              <a:buNone/>
            </a:pPr>
            <a:r>
              <a:rPr lang="en" sz="1600">
                <a:solidFill>
                  <a:schemeClr val="lt2"/>
                </a:solidFill>
                <a:latin typeface="Raleway"/>
                <a:ea typeface="Raleway"/>
                <a:cs typeface="Raleway"/>
                <a:sym typeface="Raleway"/>
              </a:rPr>
              <a:t>3. automated classification of babies health status , based on results from observations and assessments</a:t>
            </a:r>
            <a:endParaRPr sz="1600">
              <a:solidFill>
                <a:schemeClr val="lt2"/>
              </a:solidFill>
              <a:latin typeface="Raleway"/>
              <a:ea typeface="Raleway"/>
              <a:cs typeface="Raleway"/>
              <a:sym typeface="Raleway"/>
            </a:endParaRPr>
          </a:p>
          <a:p>
            <a:pPr marL="0" lvl="0" indent="0" algn="l" rtl="0">
              <a:spcBef>
                <a:spcPts val="0"/>
              </a:spcBef>
              <a:spcAft>
                <a:spcPts val="0"/>
              </a:spcAft>
              <a:buNone/>
            </a:pPr>
            <a:endParaRPr sz="1600">
              <a:solidFill>
                <a:schemeClr val="lt2"/>
              </a:solidFill>
              <a:latin typeface="Raleway"/>
              <a:ea typeface="Raleway"/>
              <a:cs typeface="Raleway"/>
              <a:sym typeface="Raleway"/>
            </a:endParaRPr>
          </a:p>
          <a:p>
            <a:pPr marL="0" lvl="0" indent="0" algn="l" rtl="0">
              <a:spcBef>
                <a:spcPts val="0"/>
              </a:spcBef>
              <a:spcAft>
                <a:spcPts val="0"/>
              </a:spcAft>
              <a:buNone/>
            </a:pPr>
            <a:r>
              <a:rPr lang="en" sz="1600">
                <a:solidFill>
                  <a:schemeClr val="lt2"/>
                </a:solidFill>
                <a:latin typeface="Raleway"/>
                <a:ea typeface="Raleway"/>
                <a:cs typeface="Raleway"/>
                <a:sym typeface="Raleway"/>
              </a:rPr>
              <a:t>4. automated advice on management of babies , based on their classification</a:t>
            </a:r>
            <a:endParaRPr sz="1600">
              <a:solidFill>
                <a:schemeClr val="lt2"/>
              </a:solidFill>
              <a:latin typeface="Raleway"/>
              <a:ea typeface="Raleway"/>
              <a:cs typeface="Raleway"/>
              <a:sym typeface="Raleway"/>
            </a:endParaRPr>
          </a:p>
          <a:p>
            <a:pPr marL="0" lvl="0" indent="0" algn="l" rtl="0">
              <a:spcBef>
                <a:spcPts val="0"/>
              </a:spcBef>
              <a:spcAft>
                <a:spcPts val="0"/>
              </a:spcAft>
              <a:buNone/>
            </a:pPr>
            <a:endParaRPr sz="1600">
              <a:solidFill>
                <a:schemeClr val="lt2"/>
              </a:solidFill>
              <a:latin typeface="Raleway"/>
              <a:ea typeface="Raleway"/>
              <a:cs typeface="Raleway"/>
              <a:sym typeface="Raleway"/>
            </a:endParaRPr>
          </a:p>
          <a:p>
            <a:pPr marL="0" lvl="0" indent="0" algn="l" rtl="0">
              <a:spcBef>
                <a:spcPts val="0"/>
              </a:spcBef>
              <a:spcAft>
                <a:spcPts val="0"/>
              </a:spcAft>
              <a:buNone/>
            </a:pPr>
            <a:r>
              <a:rPr lang="en" sz="1600">
                <a:solidFill>
                  <a:schemeClr val="lt2"/>
                </a:solidFill>
                <a:latin typeface="Raleway"/>
                <a:ea typeface="Raleway"/>
                <a:cs typeface="Raleway"/>
                <a:sym typeface="Raleway"/>
              </a:rPr>
              <a:t>5. reminders/alerts to provide recommended essential newborn care interventions</a:t>
            </a:r>
            <a:endParaRPr sz="1600">
              <a:solidFill>
                <a:schemeClr val="lt2"/>
              </a:solidFill>
              <a:latin typeface="Raleway"/>
              <a:ea typeface="Raleway"/>
              <a:cs typeface="Raleway"/>
              <a:sym typeface="Raleway"/>
            </a:endParaRPr>
          </a:p>
          <a:p>
            <a:pPr marL="0" lvl="0" indent="0" algn="l" rtl="0">
              <a:spcBef>
                <a:spcPts val="0"/>
              </a:spcBef>
              <a:spcAft>
                <a:spcPts val="0"/>
              </a:spcAft>
              <a:buNone/>
            </a:pPr>
            <a:endParaRPr sz="1600">
              <a:solidFill>
                <a:schemeClr val="lt2"/>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600">
                <a:solidFill>
                  <a:schemeClr val="lt2"/>
                </a:solidFill>
                <a:latin typeface="Raleway"/>
                <a:ea typeface="Raleway"/>
                <a:cs typeface="Raleway"/>
                <a:sym typeface="Raleway"/>
              </a:rPr>
              <a:t>6. if particular interventions are not delivered on time , then capture information regarding why this essential newborn care was late or missed</a:t>
            </a:r>
            <a:endParaRPr sz="1600">
              <a:solidFill>
                <a:schemeClr val="lt2"/>
              </a:solidFill>
              <a:latin typeface="Raleway"/>
              <a:ea typeface="Raleway"/>
              <a:cs typeface="Raleway"/>
              <a:sym typeface="Raleway"/>
            </a:endParaRPr>
          </a:p>
          <a:p>
            <a:pPr marL="0" lvl="0" indent="0" algn="ctr" rtl="0">
              <a:spcBef>
                <a:spcPts val="0"/>
              </a:spcBef>
              <a:spcAft>
                <a:spcPts val="0"/>
              </a:spcAft>
              <a:buNone/>
            </a:pP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9"/>
          <p:cNvSpPr txBox="1">
            <a:spLocks noGrp="1"/>
          </p:cNvSpPr>
          <p:nvPr>
            <p:ph type="title"/>
          </p:nvPr>
        </p:nvSpPr>
        <p:spPr>
          <a:xfrm>
            <a:off x="0" y="117075"/>
            <a:ext cx="10249800" cy="1159500"/>
          </a:xfrm>
          <a:prstGeom prst="rect">
            <a:avLst/>
          </a:prstGeom>
        </p:spPr>
        <p:txBody>
          <a:bodyPr spcFirstLastPara="1" wrap="square" lIns="91425" tIns="91425" rIns="91425" bIns="91425" anchor="ctr" anchorCtr="0">
            <a:noAutofit/>
          </a:bodyPr>
          <a:lstStyle/>
          <a:p>
            <a:pPr marL="0" lvl="0" indent="0" algn="l" rtl="0">
              <a:lnSpc>
                <a:spcPct val="90000"/>
              </a:lnSpc>
              <a:spcBef>
                <a:spcPts val="0"/>
              </a:spcBef>
              <a:spcAft>
                <a:spcPts val="0"/>
              </a:spcAft>
              <a:buClr>
                <a:srgbClr val="0C0C0C"/>
              </a:buClr>
              <a:buSzPts val="4000"/>
              <a:buFont typeface="Arial"/>
              <a:buNone/>
            </a:pPr>
            <a:r>
              <a:rPr lang="en" sz="3900" u="sng" dirty="0">
                <a:solidFill>
                  <a:srgbClr val="0C0C0C"/>
                </a:solidFill>
                <a:highlight>
                  <a:schemeClr val="lt2"/>
                </a:highlight>
                <a:latin typeface="Raleway Light"/>
                <a:ea typeface="Raleway Light"/>
                <a:cs typeface="Raleway Light"/>
                <a:sym typeface="Raleway Light"/>
              </a:rPr>
              <a:t>MHBS/DHIS</a:t>
            </a:r>
            <a:r>
              <a:rPr lang="en" sz="3900" u="sng" dirty="0">
                <a:solidFill>
                  <a:srgbClr val="0C0C0C"/>
                </a:solidFill>
                <a:highlight>
                  <a:schemeClr val="lt2"/>
                </a:highlight>
                <a:latin typeface="Poppins ExtraLight"/>
                <a:ea typeface="Poppins ExtraLight"/>
                <a:cs typeface="Poppins ExtraLight"/>
                <a:sym typeface="Poppins ExtraLight"/>
              </a:rPr>
              <a:t>2 </a:t>
            </a:r>
            <a:r>
              <a:rPr lang="en" sz="3900" u="sng" dirty="0">
                <a:solidFill>
                  <a:srgbClr val="0C0C0C"/>
                </a:solidFill>
                <a:highlight>
                  <a:schemeClr val="lt2"/>
                </a:highlight>
                <a:latin typeface="Raleway Light"/>
                <a:ea typeface="Raleway Light"/>
                <a:cs typeface="Raleway Light"/>
                <a:sym typeface="Raleway Light"/>
              </a:rPr>
              <a:t>TRACKER AND TRAINER</a:t>
            </a:r>
            <a:endParaRPr sz="4400" u="sng" dirty="0">
              <a:highlight>
                <a:schemeClr val="lt2"/>
              </a:highlight>
              <a:latin typeface="Raleway Light"/>
              <a:ea typeface="Raleway Light"/>
              <a:cs typeface="Raleway Light"/>
              <a:sym typeface="Raleway Light"/>
            </a:endParaRPr>
          </a:p>
        </p:txBody>
      </p:sp>
      <p:sp>
        <p:nvSpPr>
          <p:cNvPr id="188" name="Google Shape;188;p39"/>
          <p:cNvSpPr txBox="1"/>
          <p:nvPr/>
        </p:nvSpPr>
        <p:spPr>
          <a:xfrm>
            <a:off x="-191882" y="1389950"/>
            <a:ext cx="9544200" cy="3509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#DHIS 2 - global public good transforming health information management around the world , developed by HISP(health information system program)</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latin typeface="Raleway"/>
              <a:ea typeface="Raleway"/>
              <a:cs typeface="Raleway"/>
              <a:sym typeface="Raleway"/>
            </a:endParaRPr>
          </a:p>
          <a:p>
            <a:pPr marL="457200" lvl="0" indent="0" algn="l" rtl="0">
              <a:spcBef>
                <a:spcPts val="0"/>
              </a:spcBef>
              <a:spcAft>
                <a:spcPts val="0"/>
              </a:spcAft>
              <a:buNone/>
            </a:pPr>
            <a:r>
              <a:rPr lang="en" sz="1800">
                <a:solidFill>
                  <a:srgbClr val="0C0C0C"/>
                </a:solidFill>
                <a:latin typeface="Raleway"/>
                <a:ea typeface="Raleway"/>
                <a:cs typeface="Raleway"/>
                <a:sym typeface="Raleway"/>
              </a:rPr>
              <a:t> </a:t>
            </a:r>
            <a:r>
              <a:rPr lang="en" sz="1800">
                <a:solidFill>
                  <a:srgbClr val="0C0C0C"/>
                </a:solidFill>
                <a:highlight>
                  <a:schemeClr val="lt2"/>
                </a:highlight>
                <a:latin typeface="Raleway"/>
                <a:ea typeface="Raleway"/>
                <a:cs typeface="Raleway"/>
                <a:sym typeface="Raleway"/>
              </a:rPr>
              <a:t>#DHIS2 has a modular, layered architecture with a strong and open application programming interface (API).</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highlight>
                <a:schemeClr val="lt2"/>
              </a:highlight>
              <a:latin typeface="Raleway"/>
              <a:ea typeface="Raleway"/>
              <a:cs typeface="Raleway"/>
              <a:sym typeface="Raleway"/>
            </a:endParaRPr>
          </a:p>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#It stores information from various sources , stored in dhis2 database and can be used to analyze the situation</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highlight>
                <a:schemeClr val="lt2"/>
              </a:highlight>
              <a:latin typeface="Raleway"/>
              <a:ea typeface="Raleway"/>
              <a:cs typeface="Raleway"/>
              <a:sym typeface="Raleway"/>
            </a:endParaRPr>
          </a:p>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#Also has an offline feature , that is sending SMS .</a:t>
            </a:r>
            <a:endParaRPr>
              <a:highlight>
                <a:schemeClr val="lt2"/>
              </a:highlight>
              <a:latin typeface="Raleway"/>
              <a:ea typeface="Raleway"/>
              <a:cs typeface="Raleway"/>
              <a:sym typeface="Raleway"/>
            </a:endParaRPr>
          </a:p>
          <a:p>
            <a:pPr marL="285750" lvl="0" indent="-171450" algn="l" rtl="0">
              <a:spcBef>
                <a:spcPts val="0"/>
              </a:spcBef>
              <a:spcAft>
                <a:spcPts val="0"/>
              </a:spcAft>
              <a:buClr>
                <a:srgbClr val="000000"/>
              </a:buClr>
              <a:buSzPts val="1800"/>
              <a:buFont typeface="Noto Sans Symbols"/>
              <a:buNone/>
            </a:pPr>
            <a:endParaRPr sz="1800">
              <a:solidFill>
                <a:srgbClr val="0C0C0C"/>
              </a:solidFill>
              <a:highlight>
                <a:schemeClr val="lt2"/>
              </a:highlight>
              <a:latin typeface="Raleway"/>
              <a:ea typeface="Raleway"/>
              <a:cs typeface="Raleway"/>
              <a:sym typeface="Raleway"/>
            </a:endParaRPr>
          </a:p>
          <a:p>
            <a:pPr marL="457200" lvl="0" indent="0" algn="l" rtl="0">
              <a:spcBef>
                <a:spcPts val="0"/>
              </a:spcBef>
              <a:spcAft>
                <a:spcPts val="0"/>
              </a:spcAft>
              <a:buNone/>
            </a:pPr>
            <a:r>
              <a:rPr lang="en" sz="1800">
                <a:solidFill>
                  <a:srgbClr val="0C0C0C"/>
                </a:solidFill>
                <a:highlight>
                  <a:schemeClr val="lt2"/>
                </a:highlight>
                <a:latin typeface="Raleway"/>
                <a:ea typeface="Raleway"/>
                <a:cs typeface="Raleway"/>
                <a:sym typeface="Raleway"/>
              </a:rPr>
              <a:t> #Can be used in less internet areas also</a:t>
            </a:r>
            <a:endParaRPr>
              <a:highlight>
                <a:schemeClr val="lt2"/>
              </a:highlight>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6"/>
          <p:cNvSpPr txBox="1">
            <a:spLocks noGrp="1"/>
          </p:cNvSpPr>
          <p:nvPr>
            <p:ph type="title"/>
          </p:nvPr>
        </p:nvSpPr>
        <p:spPr>
          <a:xfrm>
            <a:off x="359825" y="159625"/>
            <a:ext cx="446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TRAINER APP</a:t>
            </a:r>
            <a:endParaRPr u="sng"/>
          </a:p>
        </p:txBody>
      </p:sp>
      <p:sp>
        <p:nvSpPr>
          <p:cNvPr id="241" name="Google Shape;241;p46"/>
          <p:cNvSpPr txBox="1">
            <a:spLocks noGrp="1"/>
          </p:cNvSpPr>
          <p:nvPr>
            <p:ph type="subTitle" idx="1"/>
          </p:nvPr>
        </p:nvSpPr>
        <p:spPr>
          <a:xfrm>
            <a:off x="747925" y="1096075"/>
            <a:ext cx="4661100" cy="16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u="sng" dirty="0">
                <a:solidFill>
                  <a:srgbClr val="000000"/>
                </a:solidFill>
                <a:latin typeface="Raleway"/>
                <a:ea typeface="Raleway"/>
                <a:cs typeface="Raleway"/>
                <a:sym typeface="Raleway"/>
              </a:rPr>
              <a:t>TECH :</a:t>
            </a:r>
            <a:endParaRPr sz="1700" u="sng" dirty="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700" dirty="0">
                <a:solidFill>
                  <a:srgbClr val="000000"/>
                </a:solidFill>
                <a:latin typeface="Raleway"/>
                <a:ea typeface="Raleway"/>
                <a:cs typeface="Raleway"/>
                <a:sym typeface="Raleway"/>
              </a:rPr>
              <a:t># </a:t>
            </a:r>
            <a:r>
              <a:rPr lang="en" sz="1700" dirty="0">
                <a:solidFill>
                  <a:srgbClr val="0C0C0C"/>
                </a:solidFill>
                <a:latin typeface="Raleway"/>
                <a:ea typeface="Raleway"/>
                <a:cs typeface="Raleway"/>
                <a:sym typeface="Raleway"/>
              </a:rPr>
              <a:t>Cordova(html,css,javascript) , xml , framework7(free and open source HTML mobile framework to develop hybrid mobile apps or web apps with iOS or Android)</a:t>
            </a:r>
            <a:endParaRPr sz="1300" dirty="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dirty="0">
              <a:solidFill>
                <a:srgbClr val="0C0C0C"/>
              </a:solidFill>
              <a:latin typeface="Raleway"/>
              <a:ea typeface="Raleway"/>
              <a:cs typeface="Raleway"/>
              <a:sym typeface="Raleway"/>
            </a:endParaRPr>
          </a:p>
          <a:p>
            <a:pPr marL="0" lvl="0" indent="0" algn="l" rtl="0">
              <a:spcBef>
                <a:spcPts val="0"/>
              </a:spcBef>
              <a:spcAft>
                <a:spcPts val="0"/>
              </a:spcAft>
              <a:buClr>
                <a:srgbClr val="000000"/>
              </a:buClr>
              <a:buFont typeface="Arial"/>
              <a:buNone/>
            </a:pPr>
            <a:r>
              <a:rPr lang="en" sz="1700" dirty="0">
                <a:solidFill>
                  <a:srgbClr val="0C0C0C"/>
                </a:solidFill>
                <a:latin typeface="Raleway"/>
                <a:ea typeface="Raleway"/>
                <a:cs typeface="Raleway"/>
                <a:sym typeface="Raleway"/>
              </a:rPr>
              <a:t>#Training for neonatal resuscitation through videos, guide and other kind of training material</a:t>
            </a:r>
            <a:endParaRPr sz="1300" dirty="0">
              <a:solidFill>
                <a:srgbClr val="000000"/>
              </a:solidFill>
              <a:latin typeface="Raleway"/>
              <a:ea typeface="Raleway"/>
              <a:cs typeface="Raleway"/>
              <a:sym typeface="Raleway"/>
            </a:endParaRPr>
          </a:p>
          <a:p>
            <a:pPr marL="0" lvl="0" indent="0" algn="l" rtl="0">
              <a:spcBef>
                <a:spcPts val="0"/>
              </a:spcBef>
              <a:spcAft>
                <a:spcPts val="0"/>
              </a:spcAft>
              <a:buClr>
                <a:srgbClr val="000000"/>
              </a:buClr>
              <a:buFont typeface="Arial"/>
              <a:buNone/>
            </a:pPr>
            <a:endParaRPr sz="1700" dirty="0">
              <a:solidFill>
                <a:srgbClr val="0C0C0C"/>
              </a:solidFill>
              <a:latin typeface="Raleway"/>
              <a:ea typeface="Raleway"/>
              <a:cs typeface="Raleway"/>
              <a:sym typeface="Raleway"/>
            </a:endParaRPr>
          </a:p>
          <a:p>
            <a:pPr marL="0" lvl="0" indent="0" algn="l" rtl="0">
              <a:spcBef>
                <a:spcPts val="0"/>
              </a:spcBef>
              <a:spcAft>
                <a:spcPts val="0"/>
              </a:spcAft>
              <a:buNone/>
            </a:pPr>
            <a:r>
              <a:rPr lang="en" sz="1700" u="sng" dirty="0">
                <a:solidFill>
                  <a:srgbClr val="0C0C0C"/>
                </a:solidFill>
                <a:latin typeface="Raleway"/>
                <a:ea typeface="Raleway"/>
                <a:cs typeface="Raleway"/>
                <a:sym typeface="Raleway"/>
              </a:rPr>
              <a:t>FEATURES </a:t>
            </a:r>
            <a:r>
              <a:rPr lang="en" sz="1700" dirty="0">
                <a:solidFill>
                  <a:srgbClr val="0C0C0C"/>
                </a:solidFill>
                <a:latin typeface="Raleway"/>
                <a:ea typeface="Raleway"/>
                <a:cs typeface="Raleway"/>
                <a:sym typeface="Raleway"/>
              </a:rPr>
              <a:t>:</a:t>
            </a:r>
            <a:endParaRPr sz="1300" dirty="0">
              <a:solidFill>
                <a:srgbClr val="000000"/>
              </a:solidFill>
              <a:latin typeface="Raleway"/>
              <a:ea typeface="Raleway"/>
              <a:cs typeface="Raleway"/>
              <a:sym typeface="Raleway"/>
            </a:endParaRPr>
          </a:p>
          <a:p>
            <a:pPr marL="0" lvl="0" indent="0" algn="l" rtl="0">
              <a:spcBef>
                <a:spcPts val="0"/>
              </a:spcBef>
              <a:spcAft>
                <a:spcPts val="0"/>
              </a:spcAft>
              <a:buNone/>
            </a:pPr>
            <a:r>
              <a:rPr lang="en" sz="1700" dirty="0">
                <a:solidFill>
                  <a:srgbClr val="0C0C0C"/>
                </a:solidFill>
                <a:latin typeface="Raleway"/>
                <a:ea typeface="Raleway"/>
                <a:cs typeface="Raleway"/>
                <a:sym typeface="Raleway"/>
              </a:rPr>
              <a:t>#Offline support and sync facility (using SQL)</a:t>
            </a:r>
            <a:endParaRPr sz="1300" dirty="0">
              <a:solidFill>
                <a:srgbClr val="000000"/>
              </a:solidFill>
              <a:latin typeface="Raleway"/>
              <a:ea typeface="Raleway"/>
              <a:cs typeface="Raleway"/>
              <a:sym typeface="Raleway"/>
            </a:endParaRPr>
          </a:p>
          <a:p>
            <a:pPr marL="0" lvl="0" indent="0" algn="l" rtl="0">
              <a:spcBef>
                <a:spcPts val="0"/>
              </a:spcBef>
              <a:spcAft>
                <a:spcPts val="0"/>
              </a:spcAft>
              <a:buNone/>
            </a:pPr>
            <a:r>
              <a:rPr lang="en" sz="1700" dirty="0">
                <a:solidFill>
                  <a:srgbClr val="0C0C0C"/>
                </a:solidFill>
                <a:latin typeface="Raleway"/>
                <a:ea typeface="Raleway"/>
                <a:cs typeface="Raleway"/>
                <a:sym typeface="Raleway"/>
              </a:rPr>
              <a:t>#Uploading resources and accessing</a:t>
            </a:r>
            <a:endParaRPr sz="1300" dirty="0">
              <a:solidFill>
                <a:srgbClr val="000000"/>
              </a:solidFill>
              <a:latin typeface="Raleway"/>
              <a:ea typeface="Raleway"/>
              <a:cs typeface="Raleway"/>
              <a:sym typeface="Raleway"/>
            </a:endParaRPr>
          </a:p>
          <a:p>
            <a:pPr marL="0" lvl="0" indent="0" algn="l" rtl="0">
              <a:spcBef>
                <a:spcPts val="0"/>
              </a:spcBef>
              <a:spcAft>
                <a:spcPts val="0"/>
              </a:spcAft>
              <a:buNone/>
            </a:pPr>
            <a:r>
              <a:rPr lang="en" sz="1700" dirty="0">
                <a:solidFill>
                  <a:srgbClr val="0C0C0C"/>
                </a:solidFill>
                <a:latin typeface="Raleway"/>
                <a:ea typeface="Raleway"/>
                <a:cs typeface="Raleway"/>
                <a:sym typeface="Raleway"/>
              </a:rPr>
              <a:t>#App usage tracking system (SQL)</a:t>
            </a:r>
            <a:endParaRPr sz="1700" dirty="0">
              <a:solidFill>
                <a:srgbClr val="0C0C0C"/>
              </a:solidFill>
              <a:latin typeface="Raleway"/>
              <a:ea typeface="Raleway"/>
              <a:cs typeface="Raleway"/>
              <a:sym typeface="Raleway"/>
            </a:endParaRPr>
          </a:p>
          <a:p>
            <a:pPr marL="0" lvl="0" indent="0" algn="ctr" rtl="0">
              <a:spcBef>
                <a:spcPts val="0"/>
              </a:spcBef>
              <a:spcAft>
                <a:spcPts val="1600"/>
              </a:spcAft>
              <a:buNone/>
            </a:pPr>
            <a:endParaRPr dirty="0"/>
          </a:p>
        </p:txBody>
      </p:sp>
      <p:pic>
        <p:nvPicPr>
          <p:cNvPr id="242" name="Google Shape;242;p46"/>
          <p:cNvPicPr preferRelativeResize="0"/>
          <p:nvPr/>
        </p:nvPicPr>
        <p:blipFill rotWithShape="1">
          <a:blip r:embed="rId3">
            <a:alphaModFix/>
          </a:blip>
          <a:srcRect/>
          <a:stretch/>
        </p:blipFill>
        <p:spPr>
          <a:xfrm>
            <a:off x="5957975" y="468600"/>
            <a:ext cx="2609850" cy="4389782"/>
          </a:xfrm>
          <a:prstGeom prst="rect">
            <a:avLst/>
          </a:prstGeom>
          <a:noFill/>
          <a:ln>
            <a:noFill/>
          </a:ln>
        </p:spPr>
      </p:pic>
      <p:sp>
        <p:nvSpPr>
          <p:cNvPr id="243" name="Google Shape;243;p46"/>
          <p:cNvSpPr/>
          <p:nvPr/>
        </p:nvSpPr>
        <p:spPr>
          <a:xfrm>
            <a:off x="5721050" y="310450"/>
            <a:ext cx="3050357" cy="4733271"/>
          </a:xfrm>
          <a:custGeom>
            <a:avLst/>
            <a:gdLst/>
            <a:ahLst/>
            <a:cxnLst/>
            <a:rect l="l" t="t" r="r" b="b"/>
            <a:pathLst>
              <a:path w="7794" h="14027" extrusionOk="0">
                <a:moveTo>
                  <a:pt x="6610" y="519"/>
                </a:moveTo>
                <a:cubicBezTo>
                  <a:pt x="6976" y="519"/>
                  <a:pt x="7273" y="817"/>
                  <a:pt x="7273" y="1183"/>
                </a:cubicBezTo>
                <a:lnTo>
                  <a:pt x="7273" y="12843"/>
                </a:lnTo>
                <a:cubicBezTo>
                  <a:pt x="7273" y="13209"/>
                  <a:pt x="6976" y="13506"/>
                  <a:pt x="6610" y="13506"/>
                </a:cubicBezTo>
                <a:lnTo>
                  <a:pt x="1184" y="13506"/>
                </a:lnTo>
                <a:cubicBezTo>
                  <a:pt x="818" y="13506"/>
                  <a:pt x="520" y="13209"/>
                  <a:pt x="520" y="12843"/>
                </a:cubicBezTo>
                <a:lnTo>
                  <a:pt x="520" y="1183"/>
                </a:lnTo>
                <a:cubicBezTo>
                  <a:pt x="520" y="817"/>
                  <a:pt x="818" y="519"/>
                  <a:pt x="1184" y="519"/>
                </a:cubicBezTo>
                <a:close/>
                <a:moveTo>
                  <a:pt x="1184" y="0"/>
                </a:moveTo>
                <a:cubicBezTo>
                  <a:pt x="532" y="0"/>
                  <a:pt x="1" y="530"/>
                  <a:pt x="1" y="1183"/>
                </a:cubicBezTo>
                <a:lnTo>
                  <a:pt x="1" y="12843"/>
                </a:lnTo>
                <a:cubicBezTo>
                  <a:pt x="1" y="13495"/>
                  <a:pt x="532" y="14026"/>
                  <a:pt x="1184" y="14026"/>
                </a:cubicBezTo>
                <a:lnTo>
                  <a:pt x="6610" y="14026"/>
                </a:lnTo>
                <a:cubicBezTo>
                  <a:pt x="7262" y="14026"/>
                  <a:pt x="7793" y="13495"/>
                  <a:pt x="7793" y="12843"/>
                </a:cubicBezTo>
                <a:lnTo>
                  <a:pt x="7793" y="1183"/>
                </a:lnTo>
                <a:cubicBezTo>
                  <a:pt x="7793" y="530"/>
                  <a:pt x="7262" y="0"/>
                  <a:pt x="6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Elegant Architecture Portfolio by Slidesgo">
  <a:themeElements>
    <a:clrScheme name="Simple Light">
      <a:dk1>
        <a:srgbClr val="191919"/>
      </a:dk1>
      <a:lt1>
        <a:srgbClr val="FFFFFF"/>
      </a:lt1>
      <a:dk2>
        <a:srgbClr val="777777"/>
      </a:dk2>
      <a:lt2>
        <a:srgbClr val="EEEEE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TotalTime>
  <Words>1256</Words>
  <Application>Microsoft Office PowerPoint</Application>
  <PresentationFormat>On-screen Show (16:9)</PresentationFormat>
  <Paragraphs>120</Paragraphs>
  <Slides>15</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Avenir</vt:lpstr>
      <vt:lpstr>Raleway Medium</vt:lpstr>
      <vt:lpstr>Roboto Condensed Light</vt:lpstr>
      <vt:lpstr>Raleway</vt:lpstr>
      <vt:lpstr>Anaheim</vt:lpstr>
      <vt:lpstr>Raleway Light</vt:lpstr>
      <vt:lpstr>Arial</vt:lpstr>
      <vt:lpstr>Poppins ExtraLight</vt:lpstr>
      <vt:lpstr>Poppins</vt:lpstr>
      <vt:lpstr>Bebas Neue</vt:lpstr>
      <vt:lpstr>Noto Sans Symbols</vt:lpstr>
      <vt:lpstr>Elegant Architecture Portfolio by Slidesgo</vt:lpstr>
      <vt:lpstr>SCALING UP THE MHBS/DHIS2  </vt:lpstr>
      <vt:lpstr>LibreHealth (https://librehealth.io) </vt:lpstr>
      <vt:lpstr>LIBRE HEALTH EHR APPLICATION     is a clinically focused electronic health record(EHR) system , which is easy to use and also customizable for use in a variety of health care settings    </vt:lpstr>
      <vt:lpstr>LIBREHEALTH RADIOLOGY is an open source radiology information system , it manages the clinical workflow of radiology department , using DECOM   (International standard to transmit, store, retrieve, print, process, and display medical imaging information)     </vt:lpstr>
      <vt:lpstr>Coming Back to GSOC 2020  </vt:lpstr>
      <vt:lpstr>DEVELOPING  AN  ANDROID  APPLICATION FOR  NEW BORN  CLINICAL  DECISION SUPPORT </vt:lpstr>
      <vt:lpstr>FEATURES OF ECEB ANDROID APPLICATION</vt:lpstr>
      <vt:lpstr>MHBS/DHIS2 TRACKER AND TRAINER</vt:lpstr>
      <vt:lpstr>TRAINER APP</vt:lpstr>
      <vt:lpstr>TRACKER APP</vt:lpstr>
      <vt:lpstr>PROJECT 1</vt:lpstr>
      <vt:lpstr>Works To be Done:</vt:lpstr>
      <vt:lpstr>PowerPoint Presentation</vt:lpstr>
      <vt:lpstr>PowerPoint Presentation</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UP THE MHBS/DHIS2  </dc:title>
  <cp:lastModifiedBy>naveen varma</cp:lastModifiedBy>
  <cp:revision>4</cp:revision>
  <dcterms:modified xsi:type="dcterms:W3CDTF">2021-11-10T12:41:55Z</dcterms:modified>
</cp:coreProperties>
</file>